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4"/>
    <p:sldMasterId id="2147483823" r:id="rId5"/>
    <p:sldMasterId id="2147483857" r:id="rId6"/>
  </p:sldMasterIdLst>
  <p:notesMasterIdLst>
    <p:notesMasterId r:id="rId20"/>
  </p:notesMasterIdLst>
  <p:handoutMasterIdLst>
    <p:handoutMasterId r:id="rId21"/>
  </p:handoutMasterIdLst>
  <p:sldIdLst>
    <p:sldId id="267" r:id="rId7"/>
    <p:sldId id="4073" r:id="rId8"/>
    <p:sldId id="4087" r:id="rId9"/>
    <p:sldId id="4091" r:id="rId10"/>
    <p:sldId id="4115" r:id="rId11"/>
    <p:sldId id="4114" r:id="rId12"/>
    <p:sldId id="4116" r:id="rId13"/>
    <p:sldId id="4118" r:id="rId14"/>
    <p:sldId id="4119" r:id="rId15"/>
    <p:sldId id="4122" r:id="rId16"/>
    <p:sldId id="4125" r:id="rId17"/>
    <p:sldId id="4127" r:id="rId18"/>
    <p:sldId id="4128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552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A. Flaget" initials="MAF" lastIdx="6" clrIdx="0">
    <p:extLst>
      <p:ext uri="{19B8F6BF-5375-455C-9EA6-DF929625EA0E}">
        <p15:presenceInfo xmlns:p15="http://schemas.microsoft.com/office/powerpoint/2012/main" userId="S::marius.flaget@responsanalyse.no::c680759b-3359-44dc-8866-868442d3d4be" providerId="AD"/>
      </p:ext>
    </p:extLst>
  </p:cmAuthor>
  <p:cmAuthor id="2" name="Anne Meyer" initials="AM" lastIdx="3" clrIdx="1">
    <p:extLst>
      <p:ext uri="{19B8F6BF-5375-455C-9EA6-DF929625EA0E}">
        <p15:presenceInfo xmlns:p15="http://schemas.microsoft.com/office/powerpoint/2012/main" userId="Anne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5"/>
    <a:srgbClr val="C7DAE3"/>
    <a:srgbClr val="FCF004"/>
    <a:srgbClr val="F190AE"/>
    <a:srgbClr val="447C7B"/>
    <a:srgbClr val="FF5757"/>
    <a:srgbClr val="FF5D5D"/>
    <a:srgbClr val="ED2313"/>
    <a:srgbClr val="901E59"/>
    <a:srgbClr val="A1C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0" y="120"/>
      </p:cViewPr>
      <p:guideLst>
        <p:guide orient="horz" pos="552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Kræmmer" userId="87b59b01-8c5e-4d8a-a469-703dd8aeb9a2" providerId="ADAL" clId="{403BE383-A2A0-4EDE-A9C7-2BF7D5977FBE}"/>
    <pc:docChg chg="undo custSel addSld delSld modSld sldOrd">
      <pc:chgData name="Kjersti Kræmmer" userId="87b59b01-8c5e-4d8a-a469-703dd8aeb9a2" providerId="ADAL" clId="{403BE383-A2A0-4EDE-A9C7-2BF7D5977FBE}" dt="2023-08-10T12:32:58.522" v="1329" actId="478"/>
      <pc:docMkLst>
        <pc:docMk/>
      </pc:docMkLst>
      <pc:sldChg chg="del">
        <pc:chgData name="Kjersti Kræmmer" userId="87b59b01-8c5e-4d8a-a469-703dd8aeb9a2" providerId="ADAL" clId="{403BE383-A2A0-4EDE-A9C7-2BF7D5977FBE}" dt="2023-08-10T12:28:14.876" v="1248" actId="2696"/>
        <pc:sldMkLst>
          <pc:docMk/>
          <pc:sldMk cId="65818563" sldId="4076"/>
        </pc:sldMkLst>
      </pc:sldChg>
      <pc:sldChg chg="del">
        <pc:chgData name="Kjersti Kræmmer" userId="87b59b01-8c5e-4d8a-a469-703dd8aeb9a2" providerId="ADAL" clId="{403BE383-A2A0-4EDE-A9C7-2BF7D5977FBE}" dt="2023-08-10T12:28:15.032" v="1258" actId="2696"/>
        <pc:sldMkLst>
          <pc:docMk/>
          <pc:sldMk cId="1177778252" sldId="4077"/>
        </pc:sldMkLst>
      </pc:sldChg>
      <pc:sldChg chg="del">
        <pc:chgData name="Kjersti Kræmmer" userId="87b59b01-8c5e-4d8a-a469-703dd8aeb9a2" providerId="ADAL" clId="{403BE383-A2A0-4EDE-A9C7-2BF7D5977FBE}" dt="2023-08-10T12:28:15.204" v="1271" actId="2696"/>
        <pc:sldMkLst>
          <pc:docMk/>
          <pc:sldMk cId="1652912655" sldId="4079"/>
        </pc:sldMkLst>
      </pc:sldChg>
      <pc:sldChg chg="del">
        <pc:chgData name="Kjersti Kræmmer" userId="87b59b01-8c5e-4d8a-a469-703dd8aeb9a2" providerId="ADAL" clId="{403BE383-A2A0-4EDE-A9C7-2BF7D5977FBE}" dt="2023-08-10T12:28:15.217" v="1272" actId="2696"/>
        <pc:sldMkLst>
          <pc:docMk/>
          <pc:sldMk cId="2177637996" sldId="4080"/>
        </pc:sldMkLst>
      </pc:sldChg>
      <pc:sldChg chg="del">
        <pc:chgData name="Kjersti Kræmmer" userId="87b59b01-8c5e-4d8a-a469-703dd8aeb9a2" providerId="ADAL" clId="{403BE383-A2A0-4EDE-A9C7-2BF7D5977FBE}" dt="2023-08-10T12:28:15.132" v="1266" actId="2696"/>
        <pc:sldMkLst>
          <pc:docMk/>
          <pc:sldMk cId="986118652" sldId="4081"/>
        </pc:sldMkLst>
      </pc:sldChg>
      <pc:sldChg chg="del">
        <pc:chgData name="Kjersti Kræmmer" userId="87b59b01-8c5e-4d8a-a469-703dd8aeb9a2" providerId="ADAL" clId="{403BE383-A2A0-4EDE-A9C7-2BF7D5977FBE}" dt="2023-08-10T12:28:15.188" v="1270" actId="2696"/>
        <pc:sldMkLst>
          <pc:docMk/>
          <pc:sldMk cId="28618809" sldId="4082"/>
        </pc:sldMkLst>
      </pc:sldChg>
      <pc:sldChg chg="del">
        <pc:chgData name="Kjersti Kræmmer" userId="87b59b01-8c5e-4d8a-a469-703dd8aeb9a2" providerId="ADAL" clId="{403BE383-A2A0-4EDE-A9C7-2BF7D5977FBE}" dt="2023-08-10T12:28:15.143" v="1267" actId="2696"/>
        <pc:sldMkLst>
          <pc:docMk/>
          <pc:sldMk cId="3078218129" sldId="4084"/>
        </pc:sldMkLst>
      </pc:sldChg>
      <pc:sldChg chg="del">
        <pc:chgData name="Kjersti Kræmmer" userId="87b59b01-8c5e-4d8a-a469-703dd8aeb9a2" providerId="ADAL" clId="{403BE383-A2A0-4EDE-A9C7-2BF7D5977FBE}" dt="2023-08-10T12:28:15.173" v="1269" actId="2696"/>
        <pc:sldMkLst>
          <pc:docMk/>
          <pc:sldMk cId="1521196689" sldId="4085"/>
        </pc:sldMkLst>
      </pc:sldChg>
      <pc:sldChg chg="delSp modSp">
        <pc:chgData name="Kjersti Kræmmer" userId="87b59b01-8c5e-4d8a-a469-703dd8aeb9a2" providerId="ADAL" clId="{403BE383-A2A0-4EDE-A9C7-2BF7D5977FBE}" dt="2023-08-10T12:32:58.522" v="1329" actId="478"/>
        <pc:sldMkLst>
          <pc:docMk/>
          <pc:sldMk cId="2506442122" sldId="4087"/>
        </pc:sldMkLst>
        <pc:spChg chg="del">
          <ac:chgData name="Kjersti Kræmmer" userId="87b59b01-8c5e-4d8a-a469-703dd8aeb9a2" providerId="ADAL" clId="{403BE383-A2A0-4EDE-A9C7-2BF7D5977FBE}" dt="2023-08-10T12:28:27.688" v="1276" actId="478"/>
          <ac:spMkLst>
            <pc:docMk/>
            <pc:sldMk cId="2506442122" sldId="4087"/>
            <ac:spMk id="3" creationId="{0FC2DEC9-5BF7-4BDB-AC86-5FF9687A3CD8}"/>
          </ac:spMkLst>
        </pc:spChg>
        <pc:spChg chg="del mod">
          <ac:chgData name="Kjersti Kræmmer" userId="87b59b01-8c5e-4d8a-a469-703dd8aeb9a2" providerId="ADAL" clId="{403BE383-A2A0-4EDE-A9C7-2BF7D5977FBE}" dt="2023-08-10T12:28:26.330" v="1275" actId="478"/>
          <ac:spMkLst>
            <pc:docMk/>
            <pc:sldMk cId="2506442122" sldId="4087"/>
            <ac:spMk id="5" creationId="{18D0334A-9376-4991-8CF4-34A1FDC46993}"/>
          </ac:spMkLst>
        </pc:spChg>
        <pc:spChg chg="del">
          <ac:chgData name="Kjersti Kræmmer" userId="87b59b01-8c5e-4d8a-a469-703dd8aeb9a2" providerId="ADAL" clId="{403BE383-A2A0-4EDE-A9C7-2BF7D5977FBE}" dt="2023-08-10T12:32:58.522" v="1329" actId="478"/>
          <ac:spMkLst>
            <pc:docMk/>
            <pc:sldMk cId="2506442122" sldId="4087"/>
            <ac:spMk id="6" creationId="{1D98FDB4-5B38-476C-8CE3-521875E76DB0}"/>
          </ac:spMkLst>
        </pc:spChg>
      </pc:sldChg>
      <pc:sldChg chg="del">
        <pc:chgData name="Kjersti Kræmmer" userId="87b59b01-8c5e-4d8a-a469-703dd8aeb9a2" providerId="ADAL" clId="{403BE383-A2A0-4EDE-A9C7-2BF7D5977FBE}" dt="2023-08-10T12:28:14.786" v="1242" actId="2696"/>
        <pc:sldMkLst>
          <pc:docMk/>
          <pc:sldMk cId="3860497403" sldId="4088"/>
        </pc:sldMkLst>
      </pc:sldChg>
      <pc:sldChg chg="del">
        <pc:chgData name="Kjersti Kræmmer" userId="87b59b01-8c5e-4d8a-a469-703dd8aeb9a2" providerId="ADAL" clId="{403BE383-A2A0-4EDE-A9C7-2BF7D5977FBE}" dt="2023-08-10T12:28:14.823" v="1244" actId="2696"/>
        <pc:sldMkLst>
          <pc:docMk/>
          <pc:sldMk cId="1919242633" sldId="4089"/>
        </pc:sldMkLst>
      </pc:sldChg>
      <pc:sldChg chg="delSp modSp mod">
        <pc:chgData name="Kjersti Kræmmer" userId="87b59b01-8c5e-4d8a-a469-703dd8aeb9a2" providerId="ADAL" clId="{403BE383-A2A0-4EDE-A9C7-2BF7D5977FBE}" dt="2023-08-10T12:28:31.249" v="1277" actId="113"/>
        <pc:sldMkLst>
          <pc:docMk/>
          <pc:sldMk cId="4284752748" sldId="4091"/>
        </pc:sldMkLst>
        <pc:spChg chg="mod">
          <ac:chgData name="Kjersti Kræmmer" userId="87b59b01-8c5e-4d8a-a469-703dd8aeb9a2" providerId="ADAL" clId="{403BE383-A2A0-4EDE-A9C7-2BF7D5977FBE}" dt="2023-08-10T12:28:31.249" v="1277" actId="113"/>
          <ac:spMkLst>
            <pc:docMk/>
            <pc:sldMk cId="4284752748" sldId="4091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09:29:45.107" v="3" actId="478"/>
          <ac:spMkLst>
            <pc:docMk/>
            <pc:sldMk cId="4284752748" sldId="4091"/>
            <ac:spMk id="5" creationId="{6F3DCC60-E3C8-4D99-A976-378CD6434DB7}"/>
          </ac:spMkLst>
        </pc:spChg>
        <pc:spChg chg="del">
          <ac:chgData name="Kjersti Kræmmer" userId="87b59b01-8c5e-4d8a-a469-703dd8aeb9a2" providerId="ADAL" clId="{403BE383-A2A0-4EDE-A9C7-2BF7D5977FBE}" dt="2023-08-10T09:34:12.588" v="90" actId="478"/>
          <ac:spMkLst>
            <pc:docMk/>
            <pc:sldMk cId="4284752748" sldId="4091"/>
            <ac:spMk id="6" creationId="{1D98FDB4-5B38-476C-8CE3-521875E76DB0}"/>
          </ac:spMkLst>
        </pc:spChg>
        <pc:spChg chg="del">
          <ac:chgData name="Kjersti Kræmmer" userId="87b59b01-8c5e-4d8a-a469-703dd8aeb9a2" providerId="ADAL" clId="{403BE383-A2A0-4EDE-A9C7-2BF7D5977FBE}" dt="2023-08-10T09:29:45.739" v="4" actId="478"/>
          <ac:spMkLst>
            <pc:docMk/>
            <pc:sldMk cId="4284752748" sldId="4091"/>
            <ac:spMk id="8" creationId="{6B8F5A8E-4711-4F75-8970-D664E76579F1}"/>
          </ac:spMkLst>
        </pc:spChg>
        <pc:spChg chg="del">
          <ac:chgData name="Kjersti Kræmmer" userId="87b59b01-8c5e-4d8a-a469-703dd8aeb9a2" providerId="ADAL" clId="{403BE383-A2A0-4EDE-A9C7-2BF7D5977FBE}" dt="2023-08-10T09:29:46.947" v="5" actId="478"/>
          <ac:spMkLst>
            <pc:docMk/>
            <pc:sldMk cId="4284752748" sldId="4091"/>
            <ac:spMk id="9" creationId="{4C952EF1-5307-4B4F-B886-97586429FE3E}"/>
          </ac:spMkLst>
        </pc:spChg>
        <pc:graphicFrameChg chg="mod">
          <ac:chgData name="Kjersti Kræmmer" userId="87b59b01-8c5e-4d8a-a469-703dd8aeb9a2" providerId="ADAL" clId="{403BE383-A2A0-4EDE-A9C7-2BF7D5977FBE}" dt="2023-08-10T11:06:01.084" v="578"/>
          <ac:graphicFrameMkLst>
            <pc:docMk/>
            <pc:sldMk cId="4284752748" sldId="4091"/>
            <ac:graphicFrameMk id="4" creationId="{1A9BF775-815A-4B0A-894F-5C486F8AFC6E}"/>
          </ac:graphicFrameMkLst>
        </pc:graphicFrameChg>
      </pc:sldChg>
      <pc:sldChg chg="del">
        <pc:chgData name="Kjersti Kræmmer" userId="87b59b01-8c5e-4d8a-a469-703dd8aeb9a2" providerId="ADAL" clId="{403BE383-A2A0-4EDE-A9C7-2BF7D5977FBE}" dt="2023-08-10T12:28:14.918" v="1250" actId="2696"/>
        <pc:sldMkLst>
          <pc:docMk/>
          <pc:sldMk cId="2395446535" sldId="4092"/>
        </pc:sldMkLst>
      </pc:sldChg>
      <pc:sldChg chg="del">
        <pc:chgData name="Kjersti Kræmmer" userId="87b59b01-8c5e-4d8a-a469-703dd8aeb9a2" providerId="ADAL" clId="{403BE383-A2A0-4EDE-A9C7-2BF7D5977FBE}" dt="2023-08-10T12:28:14.902" v="1249" actId="2696"/>
        <pc:sldMkLst>
          <pc:docMk/>
          <pc:sldMk cId="2487955650" sldId="4093"/>
        </pc:sldMkLst>
      </pc:sldChg>
      <pc:sldChg chg="del">
        <pc:chgData name="Kjersti Kræmmer" userId="87b59b01-8c5e-4d8a-a469-703dd8aeb9a2" providerId="ADAL" clId="{403BE383-A2A0-4EDE-A9C7-2BF7D5977FBE}" dt="2023-08-10T12:28:14.932" v="1251" actId="2696"/>
        <pc:sldMkLst>
          <pc:docMk/>
          <pc:sldMk cId="1499206014" sldId="4094"/>
        </pc:sldMkLst>
      </pc:sldChg>
      <pc:sldChg chg="del">
        <pc:chgData name="Kjersti Kræmmer" userId="87b59b01-8c5e-4d8a-a469-703dd8aeb9a2" providerId="ADAL" clId="{403BE383-A2A0-4EDE-A9C7-2BF7D5977FBE}" dt="2023-08-10T12:28:14.960" v="1253" actId="2696"/>
        <pc:sldMkLst>
          <pc:docMk/>
          <pc:sldMk cId="3699639271" sldId="4095"/>
        </pc:sldMkLst>
      </pc:sldChg>
      <pc:sldChg chg="del">
        <pc:chgData name="Kjersti Kræmmer" userId="87b59b01-8c5e-4d8a-a469-703dd8aeb9a2" providerId="ADAL" clId="{403BE383-A2A0-4EDE-A9C7-2BF7D5977FBE}" dt="2023-08-10T12:28:15.059" v="1260" actId="2696"/>
        <pc:sldMkLst>
          <pc:docMk/>
          <pc:sldMk cId="478679035" sldId="4096"/>
        </pc:sldMkLst>
      </pc:sldChg>
      <pc:sldChg chg="del">
        <pc:chgData name="Kjersti Kræmmer" userId="87b59b01-8c5e-4d8a-a469-703dd8aeb9a2" providerId="ADAL" clId="{403BE383-A2A0-4EDE-A9C7-2BF7D5977FBE}" dt="2023-08-10T12:28:14.839" v="1245" actId="2696"/>
        <pc:sldMkLst>
          <pc:docMk/>
          <pc:sldMk cId="236711892" sldId="4097"/>
        </pc:sldMkLst>
      </pc:sldChg>
      <pc:sldChg chg="del">
        <pc:chgData name="Kjersti Kræmmer" userId="87b59b01-8c5e-4d8a-a469-703dd8aeb9a2" providerId="ADAL" clId="{403BE383-A2A0-4EDE-A9C7-2BF7D5977FBE}" dt="2023-08-10T12:28:14.850" v="1246" actId="2696"/>
        <pc:sldMkLst>
          <pc:docMk/>
          <pc:sldMk cId="2095960331" sldId="4098"/>
        </pc:sldMkLst>
      </pc:sldChg>
      <pc:sldChg chg="del">
        <pc:chgData name="Kjersti Kræmmer" userId="87b59b01-8c5e-4d8a-a469-703dd8aeb9a2" providerId="ADAL" clId="{403BE383-A2A0-4EDE-A9C7-2BF7D5977FBE}" dt="2023-08-10T12:28:14.971" v="1254" actId="2696"/>
        <pc:sldMkLst>
          <pc:docMk/>
          <pc:sldMk cId="756747140" sldId="4099"/>
        </pc:sldMkLst>
      </pc:sldChg>
      <pc:sldChg chg="del">
        <pc:chgData name="Kjersti Kræmmer" userId="87b59b01-8c5e-4d8a-a469-703dd8aeb9a2" providerId="ADAL" clId="{403BE383-A2A0-4EDE-A9C7-2BF7D5977FBE}" dt="2023-08-10T12:28:15.074" v="1261" actId="2696"/>
        <pc:sldMkLst>
          <pc:docMk/>
          <pc:sldMk cId="364253627" sldId="4100"/>
        </pc:sldMkLst>
      </pc:sldChg>
      <pc:sldChg chg="del">
        <pc:chgData name="Kjersti Kræmmer" userId="87b59b01-8c5e-4d8a-a469-703dd8aeb9a2" providerId="ADAL" clId="{403BE383-A2A0-4EDE-A9C7-2BF7D5977FBE}" dt="2023-08-10T12:28:15.102" v="1263" actId="2696"/>
        <pc:sldMkLst>
          <pc:docMk/>
          <pc:sldMk cId="3031729320" sldId="4101"/>
        </pc:sldMkLst>
      </pc:sldChg>
      <pc:sldChg chg="del">
        <pc:chgData name="Kjersti Kræmmer" userId="87b59b01-8c5e-4d8a-a469-703dd8aeb9a2" providerId="ADAL" clId="{403BE383-A2A0-4EDE-A9C7-2BF7D5977FBE}" dt="2023-08-10T12:28:15.089" v="1262" actId="2696"/>
        <pc:sldMkLst>
          <pc:docMk/>
          <pc:sldMk cId="3123675369" sldId="4102"/>
        </pc:sldMkLst>
      </pc:sldChg>
      <pc:sldChg chg="del">
        <pc:chgData name="Kjersti Kræmmer" userId="87b59b01-8c5e-4d8a-a469-703dd8aeb9a2" providerId="ADAL" clId="{403BE383-A2A0-4EDE-A9C7-2BF7D5977FBE}" dt="2023-08-10T12:28:15.159" v="1268" actId="2696"/>
        <pc:sldMkLst>
          <pc:docMk/>
          <pc:sldMk cId="1975199379" sldId="4103"/>
        </pc:sldMkLst>
      </pc:sldChg>
      <pc:sldChg chg="del">
        <pc:chgData name="Kjersti Kræmmer" userId="87b59b01-8c5e-4d8a-a469-703dd8aeb9a2" providerId="ADAL" clId="{403BE383-A2A0-4EDE-A9C7-2BF7D5977FBE}" dt="2023-08-10T12:28:14.859" v="1247" actId="2696"/>
        <pc:sldMkLst>
          <pc:docMk/>
          <pc:sldMk cId="3042060978" sldId="4105"/>
        </pc:sldMkLst>
      </pc:sldChg>
      <pc:sldChg chg="del">
        <pc:chgData name="Kjersti Kræmmer" userId="87b59b01-8c5e-4d8a-a469-703dd8aeb9a2" providerId="ADAL" clId="{403BE383-A2A0-4EDE-A9C7-2BF7D5977FBE}" dt="2023-08-10T12:28:15.018" v="1257" actId="2696"/>
        <pc:sldMkLst>
          <pc:docMk/>
          <pc:sldMk cId="3283775285" sldId="4106"/>
        </pc:sldMkLst>
      </pc:sldChg>
      <pc:sldChg chg="del">
        <pc:chgData name="Kjersti Kræmmer" userId="87b59b01-8c5e-4d8a-a469-703dd8aeb9a2" providerId="ADAL" clId="{403BE383-A2A0-4EDE-A9C7-2BF7D5977FBE}" dt="2023-08-10T12:28:15.109" v="1264" actId="2696"/>
        <pc:sldMkLst>
          <pc:docMk/>
          <pc:sldMk cId="1325883638" sldId="4107"/>
        </pc:sldMkLst>
      </pc:sldChg>
      <pc:sldChg chg="del">
        <pc:chgData name="Kjersti Kræmmer" userId="87b59b01-8c5e-4d8a-a469-703dd8aeb9a2" providerId="ADAL" clId="{403BE383-A2A0-4EDE-A9C7-2BF7D5977FBE}" dt="2023-08-10T12:28:14.947" v="1252" actId="2696"/>
        <pc:sldMkLst>
          <pc:docMk/>
          <pc:sldMk cId="826679477" sldId="4108"/>
        </pc:sldMkLst>
      </pc:sldChg>
      <pc:sldChg chg="del">
        <pc:chgData name="Kjersti Kræmmer" userId="87b59b01-8c5e-4d8a-a469-703dd8aeb9a2" providerId="ADAL" clId="{403BE383-A2A0-4EDE-A9C7-2BF7D5977FBE}" dt="2023-08-10T12:28:15.006" v="1256" actId="2696"/>
        <pc:sldMkLst>
          <pc:docMk/>
          <pc:sldMk cId="3950039981" sldId="4110"/>
        </pc:sldMkLst>
      </pc:sldChg>
      <pc:sldChg chg="del">
        <pc:chgData name="Kjersti Kræmmer" userId="87b59b01-8c5e-4d8a-a469-703dd8aeb9a2" providerId="ADAL" clId="{403BE383-A2A0-4EDE-A9C7-2BF7D5977FBE}" dt="2023-08-10T12:28:14.984" v="1255" actId="2696"/>
        <pc:sldMkLst>
          <pc:docMk/>
          <pc:sldMk cId="2986668193" sldId="4111"/>
        </pc:sldMkLst>
      </pc:sldChg>
      <pc:sldChg chg="del">
        <pc:chgData name="Kjersti Kræmmer" userId="87b59b01-8c5e-4d8a-a469-703dd8aeb9a2" providerId="ADAL" clId="{403BE383-A2A0-4EDE-A9C7-2BF7D5977FBE}" dt="2023-08-10T12:28:14.811" v="1243" actId="2696"/>
        <pc:sldMkLst>
          <pc:docMk/>
          <pc:sldMk cId="2801989095" sldId="4112"/>
        </pc:sldMkLst>
      </pc:sldChg>
      <pc:sldChg chg="del">
        <pc:chgData name="Kjersti Kræmmer" userId="87b59b01-8c5e-4d8a-a469-703dd8aeb9a2" providerId="ADAL" clId="{403BE383-A2A0-4EDE-A9C7-2BF7D5977FBE}" dt="2023-08-10T12:28:15.043" v="1259" actId="2696"/>
        <pc:sldMkLst>
          <pc:docMk/>
          <pc:sldMk cId="1146324897" sldId="4113"/>
        </pc:sldMkLst>
      </pc:sldChg>
      <pc:sldChg chg="delSp modSp mod">
        <pc:chgData name="Kjersti Kræmmer" userId="87b59b01-8c5e-4d8a-a469-703dd8aeb9a2" providerId="ADAL" clId="{403BE383-A2A0-4EDE-A9C7-2BF7D5977FBE}" dt="2023-08-10T12:28:43.838" v="1279" actId="113"/>
        <pc:sldMkLst>
          <pc:docMk/>
          <pc:sldMk cId="2794151808" sldId="4114"/>
        </pc:sldMkLst>
        <pc:spChg chg="mod">
          <ac:chgData name="Kjersti Kræmmer" userId="87b59b01-8c5e-4d8a-a469-703dd8aeb9a2" providerId="ADAL" clId="{403BE383-A2A0-4EDE-A9C7-2BF7D5977FBE}" dt="2023-08-10T12:28:43.838" v="1279" actId="113"/>
          <ac:spMkLst>
            <pc:docMk/>
            <pc:sldMk cId="2794151808" sldId="4114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10:34:54.388" v="356" actId="478"/>
          <ac:spMkLst>
            <pc:docMk/>
            <pc:sldMk cId="2794151808" sldId="4114"/>
            <ac:spMk id="5" creationId="{6F3DCC60-E3C8-4D99-A976-378CD6434DB7}"/>
          </ac:spMkLst>
        </pc:spChg>
        <pc:spChg chg="del">
          <ac:chgData name="Kjersti Kræmmer" userId="87b59b01-8c5e-4d8a-a469-703dd8aeb9a2" providerId="ADAL" clId="{403BE383-A2A0-4EDE-A9C7-2BF7D5977FBE}" dt="2023-08-10T10:34:59.132" v="358" actId="478"/>
          <ac:spMkLst>
            <pc:docMk/>
            <pc:sldMk cId="2794151808" sldId="4114"/>
            <ac:spMk id="6" creationId="{1D98FDB4-5B38-476C-8CE3-521875E76DB0}"/>
          </ac:spMkLst>
        </pc:spChg>
        <pc:spChg chg="del">
          <ac:chgData name="Kjersti Kræmmer" userId="87b59b01-8c5e-4d8a-a469-703dd8aeb9a2" providerId="ADAL" clId="{403BE383-A2A0-4EDE-A9C7-2BF7D5977FBE}" dt="2023-08-10T10:34:57.196" v="357" actId="478"/>
          <ac:spMkLst>
            <pc:docMk/>
            <pc:sldMk cId="2794151808" sldId="4114"/>
            <ac:spMk id="8" creationId="{6B8F5A8E-4711-4F75-8970-D664E76579F1}"/>
          </ac:spMkLst>
        </pc:spChg>
        <pc:spChg chg="del">
          <ac:chgData name="Kjersti Kræmmer" userId="87b59b01-8c5e-4d8a-a469-703dd8aeb9a2" providerId="ADAL" clId="{403BE383-A2A0-4EDE-A9C7-2BF7D5977FBE}" dt="2023-08-10T10:34:51.443" v="354" actId="478"/>
          <ac:spMkLst>
            <pc:docMk/>
            <pc:sldMk cId="2794151808" sldId="4114"/>
            <ac:spMk id="9" creationId="{4C952EF1-5307-4B4F-B886-97586429FE3E}"/>
          </ac:spMkLst>
        </pc:spChg>
        <pc:spChg chg="del">
          <ac:chgData name="Kjersti Kræmmer" userId="87b59b01-8c5e-4d8a-a469-703dd8aeb9a2" providerId="ADAL" clId="{403BE383-A2A0-4EDE-A9C7-2BF7D5977FBE}" dt="2023-08-10T10:34:52.760" v="355" actId="478"/>
          <ac:spMkLst>
            <pc:docMk/>
            <pc:sldMk cId="2794151808" sldId="4114"/>
            <ac:spMk id="10" creationId="{311BD80A-6FFB-470C-AE18-F493FCE8B5AA}"/>
          </ac:spMkLst>
        </pc:spChg>
        <pc:graphicFrameChg chg="mod">
          <ac:chgData name="Kjersti Kræmmer" userId="87b59b01-8c5e-4d8a-a469-703dd8aeb9a2" providerId="ADAL" clId="{403BE383-A2A0-4EDE-A9C7-2BF7D5977FBE}" dt="2023-08-10T11:06:31.701" v="583"/>
          <ac:graphicFrameMkLst>
            <pc:docMk/>
            <pc:sldMk cId="2794151808" sldId="4114"/>
            <ac:graphicFrameMk id="4" creationId="{1A9BF775-815A-4B0A-894F-5C486F8AFC6E}"/>
          </ac:graphicFrameMkLst>
        </pc:graphicFrameChg>
      </pc:sldChg>
      <pc:sldChg chg="delSp modSp mod ord setBg">
        <pc:chgData name="Kjersti Kræmmer" userId="87b59b01-8c5e-4d8a-a469-703dd8aeb9a2" providerId="ADAL" clId="{403BE383-A2A0-4EDE-A9C7-2BF7D5977FBE}" dt="2023-08-10T12:28:37.005" v="1278" actId="113"/>
        <pc:sldMkLst>
          <pc:docMk/>
          <pc:sldMk cId="2615474520" sldId="4115"/>
        </pc:sldMkLst>
        <pc:spChg chg="mod">
          <ac:chgData name="Kjersti Kræmmer" userId="87b59b01-8c5e-4d8a-a469-703dd8aeb9a2" providerId="ADAL" clId="{403BE383-A2A0-4EDE-A9C7-2BF7D5977FBE}" dt="2023-08-10T12:28:37.005" v="1278" actId="113"/>
          <ac:spMkLst>
            <pc:docMk/>
            <pc:sldMk cId="2615474520" sldId="4115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09:35:34.109" v="98" actId="478"/>
          <ac:spMkLst>
            <pc:docMk/>
            <pc:sldMk cId="2615474520" sldId="4115"/>
            <ac:spMk id="5" creationId="{AC0C25F2-B116-4009-A81D-CAC21854DD51}"/>
          </ac:spMkLst>
        </pc:spChg>
        <pc:spChg chg="del">
          <ac:chgData name="Kjersti Kræmmer" userId="87b59b01-8c5e-4d8a-a469-703dd8aeb9a2" providerId="ADAL" clId="{403BE383-A2A0-4EDE-A9C7-2BF7D5977FBE}" dt="2023-08-10T10:29:05.556" v="190" actId="478"/>
          <ac:spMkLst>
            <pc:docMk/>
            <pc:sldMk cId="2615474520" sldId="4115"/>
            <ac:spMk id="6" creationId="{1D98FDB4-5B38-476C-8CE3-521875E76DB0}"/>
          </ac:spMkLst>
        </pc:spChg>
        <pc:spChg chg="del">
          <ac:chgData name="Kjersti Kræmmer" userId="87b59b01-8c5e-4d8a-a469-703dd8aeb9a2" providerId="ADAL" clId="{403BE383-A2A0-4EDE-A9C7-2BF7D5977FBE}" dt="2023-08-10T09:35:35.807" v="99" actId="478"/>
          <ac:spMkLst>
            <pc:docMk/>
            <pc:sldMk cId="2615474520" sldId="4115"/>
            <ac:spMk id="7" creationId="{230AF091-0BB0-4F5E-AC1E-F885630154EF}"/>
          </ac:spMkLst>
        </pc:spChg>
        <pc:spChg chg="del">
          <ac:chgData name="Kjersti Kræmmer" userId="87b59b01-8c5e-4d8a-a469-703dd8aeb9a2" providerId="ADAL" clId="{403BE383-A2A0-4EDE-A9C7-2BF7D5977FBE}" dt="2023-08-10T09:35:36.492" v="100" actId="478"/>
          <ac:spMkLst>
            <pc:docMk/>
            <pc:sldMk cId="2615474520" sldId="4115"/>
            <ac:spMk id="8" creationId="{49A05434-107C-4C2E-9D38-3C944E512CEB}"/>
          </ac:spMkLst>
        </pc:spChg>
        <pc:graphicFrameChg chg="mod">
          <ac:chgData name="Kjersti Kræmmer" userId="87b59b01-8c5e-4d8a-a469-703dd8aeb9a2" providerId="ADAL" clId="{403BE383-A2A0-4EDE-A9C7-2BF7D5977FBE}" dt="2023-08-10T11:05:50.645" v="575"/>
          <ac:graphicFrameMkLst>
            <pc:docMk/>
            <pc:sldMk cId="2615474520" sldId="4115"/>
            <ac:graphicFrameMk id="4" creationId="{1A9BF775-815A-4B0A-894F-5C486F8AFC6E}"/>
          </ac:graphicFrameMkLst>
        </pc:graphicFrameChg>
      </pc:sldChg>
      <pc:sldChg chg="delSp modSp mod">
        <pc:chgData name="Kjersti Kræmmer" userId="87b59b01-8c5e-4d8a-a469-703dd8aeb9a2" providerId="ADAL" clId="{403BE383-A2A0-4EDE-A9C7-2BF7D5977FBE}" dt="2023-08-10T12:28:48.231" v="1280" actId="113"/>
        <pc:sldMkLst>
          <pc:docMk/>
          <pc:sldMk cId="2521506307" sldId="4116"/>
        </pc:sldMkLst>
        <pc:spChg chg="mod">
          <ac:chgData name="Kjersti Kræmmer" userId="87b59b01-8c5e-4d8a-a469-703dd8aeb9a2" providerId="ADAL" clId="{403BE383-A2A0-4EDE-A9C7-2BF7D5977FBE}" dt="2023-08-10T12:28:48.231" v="1280" actId="113"/>
          <ac:spMkLst>
            <pc:docMk/>
            <pc:sldMk cId="2521506307" sldId="4116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10:37:45.654" v="474" actId="478"/>
          <ac:spMkLst>
            <pc:docMk/>
            <pc:sldMk cId="2521506307" sldId="4116"/>
            <ac:spMk id="5" creationId="{8D3BEE88-227F-4B53-80AF-72E1D9289667}"/>
          </ac:spMkLst>
        </pc:spChg>
        <pc:spChg chg="del">
          <ac:chgData name="Kjersti Kræmmer" userId="87b59b01-8c5e-4d8a-a469-703dd8aeb9a2" providerId="ADAL" clId="{403BE383-A2A0-4EDE-A9C7-2BF7D5977FBE}" dt="2023-08-10T10:37:49.988" v="477" actId="478"/>
          <ac:spMkLst>
            <pc:docMk/>
            <pc:sldMk cId="2521506307" sldId="4116"/>
            <ac:spMk id="6" creationId="{1D98FDB4-5B38-476C-8CE3-521875E76DB0}"/>
          </ac:spMkLst>
        </pc:spChg>
        <pc:spChg chg="del">
          <ac:chgData name="Kjersti Kræmmer" userId="87b59b01-8c5e-4d8a-a469-703dd8aeb9a2" providerId="ADAL" clId="{403BE383-A2A0-4EDE-A9C7-2BF7D5977FBE}" dt="2023-08-10T10:37:47.869" v="476" actId="478"/>
          <ac:spMkLst>
            <pc:docMk/>
            <pc:sldMk cId="2521506307" sldId="4116"/>
            <ac:spMk id="7" creationId="{2B0C4F33-0DCF-49D1-861C-9D0FE8515ABB}"/>
          </ac:spMkLst>
        </pc:spChg>
        <pc:spChg chg="del">
          <ac:chgData name="Kjersti Kræmmer" userId="87b59b01-8c5e-4d8a-a469-703dd8aeb9a2" providerId="ADAL" clId="{403BE383-A2A0-4EDE-A9C7-2BF7D5977FBE}" dt="2023-08-10T10:37:44.330" v="473" actId="478"/>
          <ac:spMkLst>
            <pc:docMk/>
            <pc:sldMk cId="2521506307" sldId="4116"/>
            <ac:spMk id="8" creationId="{AB003745-DFAF-4508-B28B-BC6D950DF9B6}"/>
          </ac:spMkLst>
        </pc:spChg>
        <pc:spChg chg="del">
          <ac:chgData name="Kjersti Kræmmer" userId="87b59b01-8c5e-4d8a-a469-703dd8aeb9a2" providerId="ADAL" clId="{403BE383-A2A0-4EDE-A9C7-2BF7D5977FBE}" dt="2023-08-10T10:37:47.231" v="475" actId="478"/>
          <ac:spMkLst>
            <pc:docMk/>
            <pc:sldMk cId="2521506307" sldId="4116"/>
            <ac:spMk id="9" creationId="{9AF7FC0E-3FA6-4E26-9B8B-6AC2972E05A3}"/>
          </ac:spMkLst>
        </pc:spChg>
        <pc:graphicFrameChg chg="mod">
          <ac:chgData name="Kjersti Kræmmer" userId="87b59b01-8c5e-4d8a-a469-703dd8aeb9a2" providerId="ADAL" clId="{403BE383-A2A0-4EDE-A9C7-2BF7D5977FBE}" dt="2023-08-10T11:06:56.410" v="595"/>
          <ac:graphicFrameMkLst>
            <pc:docMk/>
            <pc:sldMk cId="2521506307" sldId="4116"/>
            <ac:graphicFrameMk id="4" creationId="{1A9BF775-815A-4B0A-894F-5C486F8AFC6E}"/>
          </ac:graphicFrameMkLst>
        </pc:graphicFrameChg>
      </pc:sldChg>
      <pc:sldChg chg="del">
        <pc:chgData name="Kjersti Kræmmer" userId="87b59b01-8c5e-4d8a-a469-703dd8aeb9a2" providerId="ADAL" clId="{403BE383-A2A0-4EDE-A9C7-2BF7D5977FBE}" dt="2023-08-10T12:28:18.355" v="1273" actId="2696"/>
        <pc:sldMkLst>
          <pc:docMk/>
          <pc:sldMk cId="634635710" sldId="4117"/>
        </pc:sldMkLst>
      </pc:sldChg>
      <pc:sldChg chg="delSp mod">
        <pc:chgData name="Kjersti Kræmmer" userId="87b59b01-8c5e-4d8a-a469-703dd8aeb9a2" providerId="ADAL" clId="{403BE383-A2A0-4EDE-A9C7-2BF7D5977FBE}" dt="2023-08-10T12:32:51.146" v="1328" actId="478"/>
        <pc:sldMkLst>
          <pc:docMk/>
          <pc:sldMk cId="3632338384" sldId="4118"/>
        </pc:sldMkLst>
        <pc:spChg chg="del">
          <ac:chgData name="Kjersti Kræmmer" userId="87b59b01-8c5e-4d8a-a469-703dd8aeb9a2" providerId="ADAL" clId="{403BE383-A2A0-4EDE-A9C7-2BF7D5977FBE}" dt="2023-08-10T12:32:51.146" v="1328" actId="478"/>
          <ac:spMkLst>
            <pc:docMk/>
            <pc:sldMk cId="3632338384" sldId="4118"/>
            <ac:spMk id="6" creationId="{1D98FDB4-5B38-476C-8CE3-521875E76DB0}"/>
          </ac:spMkLst>
        </pc:spChg>
      </pc:sldChg>
      <pc:sldChg chg="delSp modSp mod">
        <pc:chgData name="Kjersti Kræmmer" userId="87b59b01-8c5e-4d8a-a469-703dd8aeb9a2" providerId="ADAL" clId="{403BE383-A2A0-4EDE-A9C7-2BF7D5977FBE}" dt="2023-08-10T12:32:48.202" v="1327" actId="478"/>
        <pc:sldMkLst>
          <pc:docMk/>
          <pc:sldMk cId="2789407343" sldId="4119"/>
        </pc:sldMkLst>
        <pc:spChg chg="mod">
          <ac:chgData name="Kjersti Kræmmer" userId="87b59b01-8c5e-4d8a-a469-703dd8aeb9a2" providerId="ADAL" clId="{403BE383-A2A0-4EDE-A9C7-2BF7D5977FBE}" dt="2023-08-10T12:29:09.010" v="1290" actId="20577"/>
          <ac:spMkLst>
            <pc:docMk/>
            <pc:sldMk cId="2789407343" sldId="4119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12:25:00.612" v="1206" actId="478"/>
          <ac:spMkLst>
            <pc:docMk/>
            <pc:sldMk cId="2789407343" sldId="4119"/>
            <ac:spMk id="3" creationId="{B2275259-0A27-4530-B554-5BB7D50F8288}"/>
          </ac:spMkLst>
        </pc:spChg>
        <pc:spChg chg="del">
          <ac:chgData name="Kjersti Kræmmer" userId="87b59b01-8c5e-4d8a-a469-703dd8aeb9a2" providerId="ADAL" clId="{403BE383-A2A0-4EDE-A9C7-2BF7D5977FBE}" dt="2023-08-10T12:32:48.202" v="1327" actId="478"/>
          <ac:spMkLst>
            <pc:docMk/>
            <pc:sldMk cId="2789407343" sldId="4119"/>
            <ac:spMk id="6" creationId="{1D98FDB4-5B38-476C-8CE3-521875E76DB0}"/>
          </ac:spMkLst>
        </pc:spChg>
      </pc:sldChg>
      <pc:sldChg chg="del ord">
        <pc:chgData name="Kjersti Kræmmer" userId="87b59b01-8c5e-4d8a-a469-703dd8aeb9a2" providerId="ADAL" clId="{403BE383-A2A0-4EDE-A9C7-2BF7D5977FBE}" dt="2023-08-10T12:28:14.762" v="1240" actId="2696"/>
        <pc:sldMkLst>
          <pc:docMk/>
          <pc:sldMk cId="1742351355" sldId="4120"/>
        </pc:sldMkLst>
      </pc:sldChg>
      <pc:sldChg chg="delSp modSp del mod">
        <pc:chgData name="Kjersti Kræmmer" userId="87b59b01-8c5e-4d8a-a469-703dd8aeb9a2" providerId="ADAL" clId="{403BE383-A2A0-4EDE-A9C7-2BF7D5977FBE}" dt="2023-08-10T11:55:04.701" v="1126" actId="2696"/>
        <pc:sldMkLst>
          <pc:docMk/>
          <pc:sldMk cId="2689799029" sldId="4121"/>
        </pc:sldMkLst>
        <pc:spChg chg="mod">
          <ac:chgData name="Kjersti Kræmmer" userId="87b59b01-8c5e-4d8a-a469-703dd8aeb9a2" providerId="ADAL" clId="{403BE383-A2A0-4EDE-A9C7-2BF7D5977FBE}" dt="2023-08-10T11:30:37.166" v="825"/>
          <ac:spMkLst>
            <pc:docMk/>
            <pc:sldMk cId="2689799029" sldId="4121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11:16:59.023" v="647" actId="478"/>
          <ac:spMkLst>
            <pc:docMk/>
            <pc:sldMk cId="2689799029" sldId="4121"/>
            <ac:spMk id="6" creationId="{1D98FDB4-5B38-476C-8CE3-521875E76DB0}"/>
          </ac:spMkLst>
        </pc:spChg>
        <pc:graphicFrameChg chg="mod">
          <ac:chgData name="Kjersti Kræmmer" userId="87b59b01-8c5e-4d8a-a469-703dd8aeb9a2" providerId="ADAL" clId="{403BE383-A2A0-4EDE-A9C7-2BF7D5977FBE}" dt="2023-08-10T11:19:53.737" v="728"/>
          <ac:graphicFrameMkLst>
            <pc:docMk/>
            <pc:sldMk cId="2689799029" sldId="4121"/>
            <ac:graphicFrameMk id="4" creationId="{1A9BF775-815A-4B0A-894F-5C486F8AFC6E}"/>
          </ac:graphicFrameMkLst>
        </pc:graphicFrameChg>
      </pc:sldChg>
      <pc:sldChg chg="delSp modSp mod ord">
        <pc:chgData name="Kjersti Kræmmer" userId="87b59b01-8c5e-4d8a-a469-703dd8aeb9a2" providerId="ADAL" clId="{403BE383-A2A0-4EDE-A9C7-2BF7D5977FBE}" dt="2023-08-10T12:29:03.426" v="1287" actId="20577"/>
        <pc:sldMkLst>
          <pc:docMk/>
          <pc:sldMk cId="1726664379" sldId="4122"/>
        </pc:sldMkLst>
        <pc:spChg chg="mod">
          <ac:chgData name="Kjersti Kræmmer" userId="87b59b01-8c5e-4d8a-a469-703dd8aeb9a2" providerId="ADAL" clId="{403BE383-A2A0-4EDE-A9C7-2BF7D5977FBE}" dt="2023-08-10T12:29:03.426" v="1287" actId="20577"/>
          <ac:spMkLst>
            <pc:docMk/>
            <pc:sldMk cId="1726664379" sldId="4122"/>
            <ac:spMk id="2" creationId="{25875177-CF1B-4BC7-AA4F-0387E6E744E6}"/>
          </ac:spMkLst>
        </pc:spChg>
        <pc:spChg chg="del">
          <ac:chgData name="Kjersti Kræmmer" userId="87b59b01-8c5e-4d8a-a469-703dd8aeb9a2" providerId="ADAL" clId="{403BE383-A2A0-4EDE-A9C7-2BF7D5977FBE}" dt="2023-08-10T12:24:38.627" v="1199" actId="478"/>
          <ac:spMkLst>
            <pc:docMk/>
            <pc:sldMk cId="1726664379" sldId="4122"/>
            <ac:spMk id="5" creationId="{1C2F986C-FCDA-46B2-8797-447B17A3FD44}"/>
          </ac:spMkLst>
        </pc:spChg>
        <pc:spChg chg="del">
          <ac:chgData name="Kjersti Kræmmer" userId="87b59b01-8c5e-4d8a-a469-703dd8aeb9a2" providerId="ADAL" clId="{403BE383-A2A0-4EDE-A9C7-2BF7D5977FBE}" dt="2023-08-10T12:24:46.882" v="1205" actId="478"/>
          <ac:spMkLst>
            <pc:docMk/>
            <pc:sldMk cId="1726664379" sldId="4122"/>
            <ac:spMk id="6" creationId="{1D98FDB4-5B38-476C-8CE3-521875E76DB0}"/>
          </ac:spMkLst>
        </pc:spChg>
        <pc:spChg chg="del">
          <ac:chgData name="Kjersti Kræmmer" userId="87b59b01-8c5e-4d8a-a469-703dd8aeb9a2" providerId="ADAL" clId="{403BE383-A2A0-4EDE-A9C7-2BF7D5977FBE}" dt="2023-08-10T12:24:37.273" v="1198" actId="478"/>
          <ac:spMkLst>
            <pc:docMk/>
            <pc:sldMk cId="1726664379" sldId="4122"/>
            <ac:spMk id="7" creationId="{DA16BE70-9EB2-4B9C-BD55-734703E659DD}"/>
          </ac:spMkLst>
        </pc:spChg>
        <pc:spChg chg="del">
          <ac:chgData name="Kjersti Kræmmer" userId="87b59b01-8c5e-4d8a-a469-703dd8aeb9a2" providerId="ADAL" clId="{403BE383-A2A0-4EDE-A9C7-2BF7D5977FBE}" dt="2023-08-10T12:24:45.026" v="1204" actId="478"/>
          <ac:spMkLst>
            <pc:docMk/>
            <pc:sldMk cId="1726664379" sldId="4122"/>
            <ac:spMk id="8" creationId="{38542555-8449-44B5-9473-3BE7B670B1C0}"/>
          </ac:spMkLst>
        </pc:spChg>
        <pc:spChg chg="del">
          <ac:chgData name="Kjersti Kræmmer" userId="87b59b01-8c5e-4d8a-a469-703dd8aeb9a2" providerId="ADAL" clId="{403BE383-A2A0-4EDE-A9C7-2BF7D5977FBE}" dt="2023-08-10T12:24:43.298" v="1203" actId="478"/>
          <ac:spMkLst>
            <pc:docMk/>
            <pc:sldMk cId="1726664379" sldId="4122"/>
            <ac:spMk id="9" creationId="{6B410603-F2C7-4786-90B6-CB3D38A98D52}"/>
          </ac:spMkLst>
        </pc:spChg>
        <pc:spChg chg="del">
          <ac:chgData name="Kjersti Kræmmer" userId="87b59b01-8c5e-4d8a-a469-703dd8aeb9a2" providerId="ADAL" clId="{403BE383-A2A0-4EDE-A9C7-2BF7D5977FBE}" dt="2023-08-10T12:24:42.338" v="1202" actId="478"/>
          <ac:spMkLst>
            <pc:docMk/>
            <pc:sldMk cId="1726664379" sldId="4122"/>
            <ac:spMk id="10" creationId="{AC40E4B0-E846-401A-B0D2-0274FC996E0D}"/>
          </ac:spMkLst>
        </pc:spChg>
        <pc:spChg chg="del">
          <ac:chgData name="Kjersti Kræmmer" userId="87b59b01-8c5e-4d8a-a469-703dd8aeb9a2" providerId="ADAL" clId="{403BE383-A2A0-4EDE-A9C7-2BF7D5977FBE}" dt="2023-08-10T12:24:40.971" v="1201" actId="478"/>
          <ac:spMkLst>
            <pc:docMk/>
            <pc:sldMk cId="1726664379" sldId="4122"/>
            <ac:spMk id="11" creationId="{BEC95363-5D5B-428F-A2BB-2838A32278A0}"/>
          </ac:spMkLst>
        </pc:spChg>
        <pc:spChg chg="del">
          <ac:chgData name="Kjersti Kræmmer" userId="87b59b01-8c5e-4d8a-a469-703dd8aeb9a2" providerId="ADAL" clId="{403BE383-A2A0-4EDE-A9C7-2BF7D5977FBE}" dt="2023-08-10T12:24:40.214" v="1200" actId="478"/>
          <ac:spMkLst>
            <pc:docMk/>
            <pc:sldMk cId="1726664379" sldId="4122"/>
            <ac:spMk id="12" creationId="{CBF944A3-1D73-4B1C-9622-604892852EE3}"/>
          </ac:spMkLst>
        </pc:spChg>
      </pc:sldChg>
      <pc:sldChg chg="addSp delSp add del">
        <pc:chgData name="Kjersti Kræmmer" userId="87b59b01-8c5e-4d8a-a469-703dd8aeb9a2" providerId="ADAL" clId="{403BE383-A2A0-4EDE-A9C7-2BF7D5977FBE}" dt="2023-08-10T11:17:47.464" v="714" actId="2696"/>
        <pc:sldMkLst>
          <pc:docMk/>
          <pc:sldMk cId="59636850" sldId="4123"/>
        </pc:sldMkLst>
        <pc:spChg chg="add del">
          <ac:chgData name="Kjersti Kræmmer" userId="87b59b01-8c5e-4d8a-a469-703dd8aeb9a2" providerId="ADAL" clId="{403BE383-A2A0-4EDE-A9C7-2BF7D5977FBE}" dt="2023-08-10T11:16:47.881" v="646" actId="478"/>
          <ac:spMkLst>
            <pc:docMk/>
            <pc:sldMk cId="59636850" sldId="4123"/>
            <ac:spMk id="6" creationId="{1D98FDB4-5B38-476C-8CE3-521875E76DB0}"/>
          </ac:spMkLst>
        </pc:spChg>
      </pc:sldChg>
      <pc:sldChg chg="modSp add del">
        <pc:chgData name="Kjersti Kræmmer" userId="87b59b01-8c5e-4d8a-a469-703dd8aeb9a2" providerId="ADAL" clId="{403BE383-A2A0-4EDE-A9C7-2BF7D5977FBE}" dt="2023-08-10T10:34:09.476" v="285" actId="2696"/>
        <pc:sldMkLst>
          <pc:docMk/>
          <pc:sldMk cId="3387947384" sldId="4123"/>
        </pc:sldMkLst>
        <pc:spChg chg="mod">
          <ac:chgData name="Kjersti Kræmmer" userId="87b59b01-8c5e-4d8a-a469-703dd8aeb9a2" providerId="ADAL" clId="{403BE383-A2A0-4EDE-A9C7-2BF7D5977FBE}" dt="2023-08-10T10:29:26.604" v="193" actId="113"/>
          <ac:spMkLst>
            <pc:docMk/>
            <pc:sldMk cId="3387947384" sldId="4123"/>
            <ac:spMk id="2" creationId="{25875177-CF1B-4BC7-AA4F-0387E6E744E6}"/>
          </ac:spMkLst>
        </pc:spChg>
        <pc:graphicFrameChg chg="mod">
          <ac:chgData name="Kjersti Kræmmer" userId="87b59b01-8c5e-4d8a-a469-703dd8aeb9a2" providerId="ADAL" clId="{403BE383-A2A0-4EDE-A9C7-2BF7D5977FBE}" dt="2023-08-10T10:28:42.864" v="188"/>
          <ac:graphicFrameMkLst>
            <pc:docMk/>
            <pc:sldMk cId="3387947384" sldId="4123"/>
            <ac:graphicFrameMk id="4" creationId="{1A9BF775-815A-4B0A-894F-5C486F8AFC6E}"/>
          </ac:graphicFrameMkLst>
        </pc:graphicFrameChg>
      </pc:sldChg>
      <pc:sldChg chg="add del mod">
        <pc:chgData name="Kjersti Kræmmer" userId="87b59b01-8c5e-4d8a-a469-703dd8aeb9a2" providerId="ADAL" clId="{403BE383-A2A0-4EDE-A9C7-2BF7D5977FBE}" dt="2023-08-10T11:55:03.172" v="1125" actId="2696"/>
        <pc:sldMkLst>
          <pc:docMk/>
          <pc:sldMk cId="3422649503" sldId="4123"/>
        </pc:sldMkLst>
      </pc:sldChg>
      <pc:sldChg chg="addSp delSp modSp add del mod">
        <pc:chgData name="Kjersti Kræmmer" userId="87b59b01-8c5e-4d8a-a469-703dd8aeb9a2" providerId="ADAL" clId="{403BE383-A2A0-4EDE-A9C7-2BF7D5977FBE}" dt="2023-08-10T12:32:26.784" v="1325" actId="2696"/>
        <pc:sldMkLst>
          <pc:docMk/>
          <pc:sldMk cId="2721691554" sldId="4124"/>
        </pc:sldMkLst>
        <pc:spChg chg="mod">
          <ac:chgData name="Kjersti Kræmmer" userId="87b59b01-8c5e-4d8a-a469-703dd8aeb9a2" providerId="ADAL" clId="{403BE383-A2A0-4EDE-A9C7-2BF7D5977FBE}" dt="2023-08-10T11:29:17.562" v="788" actId="20577"/>
          <ac:spMkLst>
            <pc:docMk/>
            <pc:sldMk cId="2721691554" sldId="4124"/>
            <ac:spMk id="2" creationId="{25875177-CF1B-4BC7-AA4F-0387E6E744E6}"/>
          </ac:spMkLst>
        </pc:spChg>
        <pc:spChg chg="add mod">
          <ac:chgData name="Kjersti Kræmmer" userId="87b59b01-8c5e-4d8a-a469-703dd8aeb9a2" providerId="ADAL" clId="{403BE383-A2A0-4EDE-A9C7-2BF7D5977FBE}" dt="2023-08-10T11:50:53.882" v="937" actId="1035"/>
          <ac:spMkLst>
            <pc:docMk/>
            <pc:sldMk cId="2721691554" sldId="4124"/>
            <ac:spMk id="5" creationId="{09606ECF-5817-44F9-BB2F-2D29CC432235}"/>
          </ac:spMkLst>
        </pc:spChg>
        <pc:spChg chg="add mod">
          <ac:chgData name="Kjersti Kræmmer" userId="87b59b01-8c5e-4d8a-a469-703dd8aeb9a2" providerId="ADAL" clId="{403BE383-A2A0-4EDE-A9C7-2BF7D5977FBE}" dt="2023-08-10T11:50:53.882" v="937" actId="1035"/>
          <ac:spMkLst>
            <pc:docMk/>
            <pc:sldMk cId="2721691554" sldId="4124"/>
            <ac:spMk id="6" creationId="{02772D14-180C-4094-92CF-92C4BDE3B3D2}"/>
          </ac:spMkLst>
        </pc:spChg>
        <pc:spChg chg="add del">
          <ac:chgData name="Kjersti Kræmmer" userId="87b59b01-8c5e-4d8a-a469-703dd8aeb9a2" providerId="ADAL" clId="{403BE383-A2A0-4EDE-A9C7-2BF7D5977FBE}" dt="2023-08-10T11:50:59.374" v="938" actId="478"/>
          <ac:spMkLst>
            <pc:docMk/>
            <pc:sldMk cId="2721691554" sldId="4124"/>
            <ac:spMk id="7" creationId="{F2C89313-0C7B-448C-AEC2-B2AD0984621D}"/>
          </ac:spMkLst>
        </pc:spChg>
        <pc:graphicFrameChg chg="mod">
          <ac:chgData name="Kjersti Kræmmer" userId="87b59b01-8c5e-4d8a-a469-703dd8aeb9a2" providerId="ADAL" clId="{403BE383-A2A0-4EDE-A9C7-2BF7D5977FBE}" dt="2023-08-10T11:28:08.517" v="781"/>
          <ac:graphicFrameMkLst>
            <pc:docMk/>
            <pc:sldMk cId="2721691554" sldId="4124"/>
            <ac:graphicFrameMk id="4" creationId="{1A9BF775-815A-4B0A-894F-5C486F8AFC6E}"/>
          </ac:graphicFrameMkLst>
        </pc:graphicFrameChg>
      </pc:sldChg>
      <pc:sldChg chg="addSp modSp add mod">
        <pc:chgData name="Kjersti Kræmmer" userId="87b59b01-8c5e-4d8a-a469-703dd8aeb9a2" providerId="ADAL" clId="{403BE383-A2A0-4EDE-A9C7-2BF7D5977FBE}" dt="2023-08-10T12:32:34.154" v="1326" actId="20577"/>
        <pc:sldMkLst>
          <pc:docMk/>
          <pc:sldMk cId="744279387" sldId="4125"/>
        </pc:sldMkLst>
        <pc:spChg chg="mod">
          <ac:chgData name="Kjersti Kræmmer" userId="87b59b01-8c5e-4d8a-a469-703dd8aeb9a2" providerId="ADAL" clId="{403BE383-A2A0-4EDE-A9C7-2BF7D5977FBE}" dt="2023-08-10T12:32:34.154" v="1326" actId="20577"/>
          <ac:spMkLst>
            <pc:docMk/>
            <pc:sldMk cId="744279387" sldId="4125"/>
            <ac:spMk id="2" creationId="{25875177-CF1B-4BC7-AA4F-0387E6E744E6}"/>
          </ac:spMkLst>
        </pc:spChg>
        <pc:spChg chg="mod">
          <ac:chgData name="Kjersti Kræmmer" userId="87b59b01-8c5e-4d8a-a469-703dd8aeb9a2" providerId="ADAL" clId="{403BE383-A2A0-4EDE-A9C7-2BF7D5977FBE}" dt="2023-08-10T11:34:45.368" v="885" actId="1035"/>
          <ac:spMkLst>
            <pc:docMk/>
            <pc:sldMk cId="744279387" sldId="4125"/>
            <ac:spMk id="5" creationId="{09606ECF-5817-44F9-BB2F-2D29CC432235}"/>
          </ac:spMkLst>
        </pc:spChg>
        <pc:spChg chg="mod">
          <ac:chgData name="Kjersti Kræmmer" userId="87b59b01-8c5e-4d8a-a469-703dd8aeb9a2" providerId="ADAL" clId="{403BE383-A2A0-4EDE-A9C7-2BF7D5977FBE}" dt="2023-08-10T11:34:45.368" v="885" actId="1035"/>
          <ac:spMkLst>
            <pc:docMk/>
            <pc:sldMk cId="744279387" sldId="4125"/>
            <ac:spMk id="6" creationId="{02772D14-180C-4094-92CF-92C4BDE3B3D2}"/>
          </ac:spMkLst>
        </pc:spChg>
        <pc:spChg chg="add mod">
          <ac:chgData name="Kjersti Kræmmer" userId="87b59b01-8c5e-4d8a-a469-703dd8aeb9a2" providerId="ADAL" clId="{403BE383-A2A0-4EDE-A9C7-2BF7D5977FBE}" dt="2023-08-10T11:34:45.368" v="885" actId="1035"/>
          <ac:spMkLst>
            <pc:docMk/>
            <pc:sldMk cId="744279387" sldId="4125"/>
            <ac:spMk id="7" creationId="{4555038B-AA51-41F6-81F3-CFA89085DAF4}"/>
          </ac:spMkLst>
        </pc:spChg>
        <pc:graphicFrameChg chg="mod">
          <ac:chgData name="Kjersti Kræmmer" userId="87b59b01-8c5e-4d8a-a469-703dd8aeb9a2" providerId="ADAL" clId="{403BE383-A2A0-4EDE-A9C7-2BF7D5977FBE}" dt="2023-08-10T12:27:28.579" v="1237" actId="108"/>
          <ac:graphicFrameMkLst>
            <pc:docMk/>
            <pc:sldMk cId="744279387" sldId="4125"/>
            <ac:graphicFrameMk id="4" creationId="{1A9BF775-815A-4B0A-894F-5C486F8AFC6E}"/>
          </ac:graphicFrameMkLst>
        </pc:graphicFrameChg>
      </pc:sldChg>
      <pc:sldChg chg="add del mod ord">
        <pc:chgData name="Kjersti Kræmmer" userId="87b59b01-8c5e-4d8a-a469-703dd8aeb9a2" providerId="ADAL" clId="{403BE383-A2A0-4EDE-A9C7-2BF7D5977FBE}" dt="2023-08-10T12:28:14.772" v="1241" actId="2696"/>
        <pc:sldMkLst>
          <pc:docMk/>
          <pc:sldMk cId="328133962" sldId="4126"/>
        </pc:sldMkLst>
      </pc:sldChg>
      <pc:sldChg chg="addSp delSp modSp add del mod">
        <pc:chgData name="Kjersti Kræmmer" userId="87b59b01-8c5e-4d8a-a469-703dd8aeb9a2" providerId="ADAL" clId="{403BE383-A2A0-4EDE-A9C7-2BF7D5977FBE}" dt="2023-08-10T11:53:58.583" v="1031" actId="2696"/>
        <pc:sldMkLst>
          <pc:docMk/>
          <pc:sldMk cId="1491147880" sldId="4127"/>
        </pc:sldMkLst>
        <pc:spChg chg="mod">
          <ac:chgData name="Kjersti Kræmmer" userId="87b59b01-8c5e-4d8a-a469-703dd8aeb9a2" providerId="ADAL" clId="{403BE383-A2A0-4EDE-A9C7-2BF7D5977FBE}" dt="2023-08-10T11:53:24.881" v="1010" actId="404"/>
          <ac:spMkLst>
            <pc:docMk/>
            <pc:sldMk cId="1491147880" sldId="4127"/>
            <ac:spMk id="5" creationId="{09606ECF-5817-44F9-BB2F-2D29CC432235}"/>
          </ac:spMkLst>
        </pc:spChg>
        <pc:spChg chg="mod">
          <ac:chgData name="Kjersti Kræmmer" userId="87b59b01-8c5e-4d8a-a469-703dd8aeb9a2" providerId="ADAL" clId="{403BE383-A2A0-4EDE-A9C7-2BF7D5977FBE}" dt="2023-08-10T11:53:22.324" v="1009" actId="20577"/>
          <ac:spMkLst>
            <pc:docMk/>
            <pc:sldMk cId="1491147880" sldId="4127"/>
            <ac:spMk id="6" creationId="{02772D14-180C-4094-92CF-92C4BDE3B3D2}"/>
          </ac:spMkLst>
        </pc:spChg>
        <pc:spChg chg="del">
          <ac:chgData name="Kjersti Kræmmer" userId="87b59b01-8c5e-4d8a-a469-703dd8aeb9a2" providerId="ADAL" clId="{403BE383-A2A0-4EDE-A9C7-2BF7D5977FBE}" dt="2023-08-10T11:53:30.323" v="1011" actId="478"/>
          <ac:spMkLst>
            <pc:docMk/>
            <pc:sldMk cId="1491147880" sldId="4127"/>
            <ac:spMk id="7" creationId="{4555038B-AA51-41F6-81F3-CFA89085DAF4}"/>
          </ac:spMkLst>
        </pc:spChg>
        <pc:spChg chg="add mod">
          <ac:chgData name="Kjersti Kræmmer" userId="87b59b01-8c5e-4d8a-a469-703dd8aeb9a2" providerId="ADAL" clId="{403BE383-A2A0-4EDE-A9C7-2BF7D5977FBE}" dt="2023-08-10T11:53:50.627" v="1030" actId="20577"/>
          <ac:spMkLst>
            <pc:docMk/>
            <pc:sldMk cId="1491147880" sldId="4127"/>
            <ac:spMk id="8" creationId="{BF200205-E00C-4E2A-9E99-FE428CD992AA}"/>
          </ac:spMkLst>
        </pc:spChg>
      </pc:sldChg>
      <pc:sldChg chg="modSp add mod">
        <pc:chgData name="Kjersti Kræmmer" userId="87b59b01-8c5e-4d8a-a469-703dd8aeb9a2" providerId="ADAL" clId="{403BE383-A2A0-4EDE-A9C7-2BF7D5977FBE}" dt="2023-08-10T11:54:25.588" v="1086" actId="20577"/>
        <pc:sldMkLst>
          <pc:docMk/>
          <pc:sldMk cId="2564514813" sldId="4127"/>
        </pc:sldMkLst>
        <pc:spChg chg="mod">
          <ac:chgData name="Kjersti Kræmmer" userId="87b59b01-8c5e-4d8a-a469-703dd8aeb9a2" providerId="ADAL" clId="{403BE383-A2A0-4EDE-A9C7-2BF7D5977FBE}" dt="2023-08-10T11:54:19.853" v="1060" actId="20577"/>
          <ac:spMkLst>
            <pc:docMk/>
            <pc:sldMk cId="2564514813" sldId="4127"/>
            <ac:spMk id="5" creationId="{09606ECF-5817-44F9-BB2F-2D29CC432235}"/>
          </ac:spMkLst>
        </pc:spChg>
        <pc:spChg chg="mod">
          <ac:chgData name="Kjersti Kræmmer" userId="87b59b01-8c5e-4d8a-a469-703dd8aeb9a2" providerId="ADAL" clId="{403BE383-A2A0-4EDE-A9C7-2BF7D5977FBE}" dt="2023-08-10T11:54:25.588" v="1086" actId="20577"/>
          <ac:spMkLst>
            <pc:docMk/>
            <pc:sldMk cId="2564514813" sldId="4127"/>
            <ac:spMk id="6" creationId="{02772D14-180C-4094-92CF-92C4BDE3B3D2}"/>
          </ac:spMkLst>
        </pc:spChg>
      </pc:sldChg>
      <pc:sldChg chg="modSp add mod">
        <pc:chgData name="Kjersti Kræmmer" userId="87b59b01-8c5e-4d8a-a469-703dd8aeb9a2" providerId="ADAL" clId="{403BE383-A2A0-4EDE-A9C7-2BF7D5977FBE}" dt="2023-08-10T11:54:59.744" v="1124" actId="20577"/>
        <pc:sldMkLst>
          <pc:docMk/>
          <pc:sldMk cId="3941937487" sldId="4128"/>
        </pc:sldMkLst>
        <pc:spChg chg="mod">
          <ac:chgData name="Kjersti Kræmmer" userId="87b59b01-8c5e-4d8a-a469-703dd8aeb9a2" providerId="ADAL" clId="{403BE383-A2A0-4EDE-A9C7-2BF7D5977FBE}" dt="2023-08-10T11:54:55.550" v="1110" actId="20577"/>
          <ac:spMkLst>
            <pc:docMk/>
            <pc:sldMk cId="3941937487" sldId="4128"/>
            <ac:spMk id="5" creationId="{09606ECF-5817-44F9-BB2F-2D29CC432235}"/>
          </ac:spMkLst>
        </pc:spChg>
        <pc:spChg chg="mod">
          <ac:chgData name="Kjersti Kræmmer" userId="87b59b01-8c5e-4d8a-a469-703dd8aeb9a2" providerId="ADAL" clId="{403BE383-A2A0-4EDE-A9C7-2BF7D5977FBE}" dt="2023-08-10T11:54:59.744" v="1124" actId="20577"/>
          <ac:spMkLst>
            <pc:docMk/>
            <pc:sldMk cId="3941937487" sldId="4128"/>
            <ac:spMk id="6" creationId="{02772D14-180C-4094-92CF-92C4BDE3B3D2}"/>
          </ac:spMkLst>
        </pc:spChg>
      </pc:sldChg>
      <pc:sldChg chg="delSp modSp add del mod">
        <pc:chgData name="Kjersti Kræmmer" userId="87b59b01-8c5e-4d8a-a469-703dd8aeb9a2" providerId="ADAL" clId="{403BE383-A2A0-4EDE-A9C7-2BF7D5977FBE}" dt="2023-08-10T12:25:45.034" v="1209" actId="2696"/>
        <pc:sldMkLst>
          <pc:docMk/>
          <pc:sldMk cId="391355436" sldId="4129"/>
        </pc:sldMkLst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5" creationId="{1C2F986C-FCDA-46B2-8797-447B17A3FD44}"/>
          </ac:spMkLst>
        </pc:spChg>
        <pc:spChg chg="del">
          <ac:chgData name="Kjersti Kræmmer" userId="87b59b01-8c5e-4d8a-a469-703dd8aeb9a2" providerId="ADAL" clId="{403BE383-A2A0-4EDE-A9C7-2BF7D5977FBE}" dt="2023-08-10T12:21:14.939" v="1191" actId="478"/>
          <ac:spMkLst>
            <pc:docMk/>
            <pc:sldMk cId="391355436" sldId="4129"/>
            <ac:spMk id="6" creationId="{1D98FDB4-5B38-476C-8CE3-521875E76DB0}"/>
          </ac:spMkLst>
        </pc:spChg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7" creationId="{DA16BE70-9EB2-4B9C-BD55-734703E659DD}"/>
          </ac:spMkLst>
        </pc:spChg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8" creationId="{38542555-8449-44B5-9473-3BE7B670B1C0}"/>
          </ac:spMkLst>
        </pc:spChg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9" creationId="{6B410603-F2C7-4786-90B6-CB3D38A98D52}"/>
          </ac:spMkLst>
        </pc:spChg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10" creationId="{AC40E4B0-E846-401A-B0D2-0274FC996E0D}"/>
          </ac:spMkLst>
        </pc:spChg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11" creationId="{BEC95363-5D5B-428F-A2BB-2838A32278A0}"/>
          </ac:spMkLst>
        </pc:spChg>
        <pc:spChg chg="del">
          <ac:chgData name="Kjersti Kræmmer" userId="87b59b01-8c5e-4d8a-a469-703dd8aeb9a2" providerId="ADAL" clId="{403BE383-A2A0-4EDE-A9C7-2BF7D5977FBE}" dt="2023-08-10T12:06:09.710" v="1143" actId="478"/>
          <ac:spMkLst>
            <pc:docMk/>
            <pc:sldMk cId="391355436" sldId="4129"/>
            <ac:spMk id="12" creationId="{CBF944A3-1D73-4B1C-9622-604892852EE3}"/>
          </ac:spMkLst>
        </pc:spChg>
        <pc:graphicFrameChg chg="mod">
          <ac:chgData name="Kjersti Kræmmer" userId="87b59b01-8c5e-4d8a-a469-703dd8aeb9a2" providerId="ADAL" clId="{403BE383-A2A0-4EDE-A9C7-2BF7D5977FBE}" dt="2023-08-10T12:21:39.654" v="1197" actId="403"/>
          <ac:graphicFrameMkLst>
            <pc:docMk/>
            <pc:sldMk cId="391355436" sldId="4129"/>
            <ac:graphicFrameMk id="4" creationId="{1A9BF775-815A-4B0A-894F-5C486F8AFC6E}"/>
          </ac:graphicFrameMkLst>
        </pc:graphicFrameChg>
      </pc:sldChg>
      <pc:sldChg chg="add del">
        <pc:chgData name="Kjersti Kræmmer" userId="87b59b01-8c5e-4d8a-a469-703dd8aeb9a2" providerId="ADAL" clId="{403BE383-A2A0-4EDE-A9C7-2BF7D5977FBE}" dt="2023-08-10T12:27:46.157" v="1239" actId="2696"/>
        <pc:sldMkLst>
          <pc:docMk/>
          <pc:sldMk cId="1702969451" sldId="4129"/>
        </pc:sldMkLst>
      </pc:sldChg>
      <pc:sldMasterChg chg="delSldLayout">
        <pc:chgData name="Kjersti Kræmmer" userId="87b59b01-8c5e-4d8a-a469-703dd8aeb9a2" providerId="ADAL" clId="{403BE383-A2A0-4EDE-A9C7-2BF7D5977FBE}" dt="2023-08-10T12:28:15.118" v="1265" actId="2696"/>
        <pc:sldMasterMkLst>
          <pc:docMk/>
          <pc:sldMasterMk cId="2055924460" sldId="2147483737"/>
        </pc:sldMasterMkLst>
        <pc:sldLayoutChg chg="del">
          <pc:chgData name="Kjersti Kræmmer" userId="87b59b01-8c5e-4d8a-a469-703dd8aeb9a2" providerId="ADAL" clId="{403BE383-A2A0-4EDE-A9C7-2BF7D5977FBE}" dt="2023-08-10T12:28:15.118" v="1265" actId="2696"/>
          <pc:sldLayoutMkLst>
            <pc:docMk/>
            <pc:sldMasterMk cId="2055924460" sldId="2147483737"/>
            <pc:sldLayoutMk cId="3776588260" sldId="2147483867"/>
          </pc:sldLayoutMkLst>
        </pc:sldLayoutChg>
      </pc:sldMasterChg>
    </pc:docChg>
  </pc:docChgLst>
  <pc:docChgLst>
    <pc:chgData name="Kjersti Kræmmer" userId="87b59b01-8c5e-4d8a-a469-703dd8aeb9a2" providerId="ADAL" clId="{474F1FB8-90A9-4CB9-A6FE-2DD9669A2E17}"/>
    <pc:docChg chg="undo custSel modSld sldOrd">
      <pc:chgData name="Kjersti Kræmmer" userId="87b59b01-8c5e-4d8a-a469-703dd8aeb9a2" providerId="ADAL" clId="{474F1FB8-90A9-4CB9-A6FE-2DD9669A2E17}" dt="2023-08-11T09:43:51.958" v="386" actId="1038"/>
      <pc:docMkLst>
        <pc:docMk/>
      </pc:docMkLst>
      <pc:sldChg chg="delSp">
        <pc:chgData name="Kjersti Kræmmer" userId="87b59b01-8c5e-4d8a-a469-703dd8aeb9a2" providerId="ADAL" clId="{474F1FB8-90A9-4CB9-A6FE-2DD9669A2E17}" dt="2023-08-11T09:12:46.718" v="296" actId="478"/>
        <pc:sldMkLst>
          <pc:docMk/>
          <pc:sldMk cId="2473952345" sldId="267"/>
        </pc:sldMkLst>
        <pc:spChg chg="del">
          <ac:chgData name="Kjersti Kræmmer" userId="87b59b01-8c5e-4d8a-a469-703dd8aeb9a2" providerId="ADAL" clId="{474F1FB8-90A9-4CB9-A6FE-2DD9669A2E17}" dt="2023-08-11T09:12:46.718" v="296" actId="478"/>
          <ac:spMkLst>
            <pc:docMk/>
            <pc:sldMk cId="2473952345" sldId="267"/>
            <ac:spMk id="3" creationId="{608874A9-5FEC-42B4-93C9-63EE908674A1}"/>
          </ac:spMkLst>
        </pc:spChg>
      </pc:sldChg>
      <pc:sldChg chg="addSp delSp modSp ord">
        <pc:chgData name="Kjersti Kræmmer" userId="87b59b01-8c5e-4d8a-a469-703dd8aeb9a2" providerId="ADAL" clId="{474F1FB8-90A9-4CB9-A6FE-2DD9669A2E17}" dt="2023-08-11T09:42:44.410" v="382" actId="14100"/>
        <pc:sldMkLst>
          <pc:docMk/>
          <pc:sldMk cId="3544471935" sldId="4073"/>
        </pc:sldMkLst>
        <pc:spChg chg="mod">
          <ac:chgData name="Kjersti Kræmmer" userId="87b59b01-8c5e-4d8a-a469-703dd8aeb9a2" providerId="ADAL" clId="{474F1FB8-90A9-4CB9-A6FE-2DD9669A2E17}" dt="2023-08-11T09:12:55.349" v="301" actId="20577"/>
          <ac:spMkLst>
            <pc:docMk/>
            <pc:sldMk cId="3544471935" sldId="4073"/>
            <ac:spMk id="12" creationId="{B3D7DE59-834F-432E-AECE-B95B946A12E4}"/>
          </ac:spMkLst>
        </pc:spChg>
        <pc:spChg chg="mod">
          <ac:chgData name="Kjersti Kræmmer" userId="87b59b01-8c5e-4d8a-a469-703dd8aeb9a2" providerId="ADAL" clId="{474F1FB8-90A9-4CB9-A6FE-2DD9669A2E17}" dt="2023-08-11T09:13:03.027" v="306" actId="20577"/>
          <ac:spMkLst>
            <pc:docMk/>
            <pc:sldMk cId="3544471935" sldId="4073"/>
            <ac:spMk id="13" creationId="{DC0D4B39-84C6-4341-B27B-A200028FEA80}"/>
          </ac:spMkLst>
        </pc:spChg>
        <pc:spChg chg="del">
          <ac:chgData name="Kjersti Kræmmer" userId="87b59b01-8c5e-4d8a-a469-703dd8aeb9a2" providerId="ADAL" clId="{474F1FB8-90A9-4CB9-A6FE-2DD9669A2E17}" dt="2023-08-11T09:12:42.640" v="295" actId="478"/>
          <ac:spMkLst>
            <pc:docMk/>
            <pc:sldMk cId="3544471935" sldId="4073"/>
            <ac:spMk id="38" creationId="{BF965091-3DF0-41AC-90F1-09781D6567E0}"/>
          </ac:spMkLst>
        </pc:spChg>
        <pc:graphicFrameChg chg="add del mod">
          <ac:chgData name="Kjersti Kræmmer" userId="87b59b01-8c5e-4d8a-a469-703dd8aeb9a2" providerId="ADAL" clId="{474F1FB8-90A9-4CB9-A6FE-2DD9669A2E17}" dt="2023-08-11T09:19:27.293" v="318" actId="478"/>
          <ac:graphicFrameMkLst>
            <pc:docMk/>
            <pc:sldMk cId="3544471935" sldId="4073"/>
            <ac:graphicFrameMk id="2" creationId="{75592BD0-3C2E-4898-9FAB-C927A0EC0E64}"/>
          </ac:graphicFrameMkLst>
        </pc:graphicFrameChg>
        <pc:picChg chg="add mod">
          <ac:chgData name="Kjersti Kræmmer" userId="87b59b01-8c5e-4d8a-a469-703dd8aeb9a2" providerId="ADAL" clId="{474F1FB8-90A9-4CB9-A6FE-2DD9669A2E17}" dt="2023-08-11T09:42:44.410" v="382" actId="14100"/>
          <ac:picMkLst>
            <pc:docMk/>
            <pc:sldMk cId="3544471935" sldId="4073"/>
            <ac:picMk id="4" creationId="{04B5503A-11D7-493F-A926-46C4BD6EFE5A}"/>
          </ac:picMkLst>
        </pc:picChg>
        <pc:picChg chg="del">
          <ac:chgData name="Kjersti Kræmmer" userId="87b59b01-8c5e-4d8a-a469-703dd8aeb9a2" providerId="ADAL" clId="{474F1FB8-90A9-4CB9-A6FE-2DD9669A2E17}" dt="2023-08-11T09:20:03.775" v="321" actId="478"/>
          <ac:picMkLst>
            <pc:docMk/>
            <pc:sldMk cId="3544471935" sldId="4073"/>
            <ac:picMk id="26" creationId="{333B91EF-6ECE-4610-A3A1-4F26657BA6F4}"/>
          </ac:picMkLst>
        </pc:picChg>
      </pc:sldChg>
      <pc:sldChg chg="addSp delSp modSp">
        <pc:chgData name="Kjersti Kræmmer" userId="87b59b01-8c5e-4d8a-a469-703dd8aeb9a2" providerId="ADAL" clId="{474F1FB8-90A9-4CB9-A6FE-2DD9669A2E17}" dt="2023-08-11T09:38:46.043" v="376" actId="1038"/>
        <pc:sldMkLst>
          <pc:docMk/>
          <pc:sldMk cId="4284752748" sldId="4091"/>
        </pc:sldMkLst>
        <pc:spChg chg="mod">
          <ac:chgData name="Kjersti Kræmmer" userId="87b59b01-8c5e-4d8a-a469-703dd8aeb9a2" providerId="ADAL" clId="{474F1FB8-90A9-4CB9-A6FE-2DD9669A2E17}" dt="2023-08-11T07:17:23.703" v="15" actId="113"/>
          <ac:spMkLst>
            <pc:docMk/>
            <pc:sldMk cId="4284752748" sldId="4091"/>
            <ac:spMk id="2" creationId="{25875177-CF1B-4BC7-AA4F-0387E6E744E6}"/>
          </ac:spMkLst>
        </pc:spChg>
        <pc:spChg chg="add mod">
          <ac:chgData name="Kjersti Kræmmer" userId="87b59b01-8c5e-4d8a-a469-703dd8aeb9a2" providerId="ADAL" clId="{474F1FB8-90A9-4CB9-A6FE-2DD9669A2E17}" dt="2023-08-11T09:06:39.383" v="231" actId="113"/>
          <ac:spMkLst>
            <pc:docMk/>
            <pc:sldMk cId="4284752748" sldId="4091"/>
            <ac:spMk id="5" creationId="{A27CEC6D-A265-4C5F-91F0-590D1C42AAF2}"/>
          </ac:spMkLst>
        </pc:spChg>
        <pc:spChg chg="add mod">
          <ac:chgData name="Kjersti Kræmmer" userId="87b59b01-8c5e-4d8a-a469-703dd8aeb9a2" providerId="ADAL" clId="{474F1FB8-90A9-4CB9-A6FE-2DD9669A2E17}" dt="2023-08-11T09:06:39.383" v="231" actId="113"/>
          <ac:spMkLst>
            <pc:docMk/>
            <pc:sldMk cId="4284752748" sldId="4091"/>
            <ac:spMk id="6" creationId="{2FD76028-2EDE-434E-AE48-3C4E36721CFD}"/>
          </ac:spMkLst>
        </pc:spChg>
        <pc:spChg chg="add mod">
          <ac:chgData name="Kjersti Kræmmer" userId="87b59b01-8c5e-4d8a-a469-703dd8aeb9a2" providerId="ADAL" clId="{474F1FB8-90A9-4CB9-A6FE-2DD9669A2E17}" dt="2023-08-11T09:06:39.383" v="231" actId="113"/>
          <ac:spMkLst>
            <pc:docMk/>
            <pc:sldMk cId="4284752748" sldId="4091"/>
            <ac:spMk id="7" creationId="{4E7F76F7-E5EA-498B-BEBA-934B3ABE76D1}"/>
          </ac:spMkLst>
        </pc:spChg>
        <pc:spChg chg="add del mod">
          <ac:chgData name="Kjersti Kræmmer" userId="87b59b01-8c5e-4d8a-a469-703dd8aeb9a2" providerId="ADAL" clId="{474F1FB8-90A9-4CB9-A6FE-2DD9669A2E17}" dt="2023-08-11T09:35:43.493" v="362" actId="478"/>
          <ac:spMkLst>
            <pc:docMk/>
            <pc:sldMk cId="4284752748" sldId="4091"/>
            <ac:spMk id="10" creationId="{10BFBCD9-8C08-4710-A659-110B48CF1E81}"/>
          </ac:spMkLst>
        </pc:spChg>
        <pc:spChg chg="add del mod">
          <ac:chgData name="Kjersti Kræmmer" userId="87b59b01-8c5e-4d8a-a469-703dd8aeb9a2" providerId="ADAL" clId="{474F1FB8-90A9-4CB9-A6FE-2DD9669A2E17}" dt="2023-08-11T09:35:43.493" v="362" actId="478"/>
          <ac:spMkLst>
            <pc:docMk/>
            <pc:sldMk cId="4284752748" sldId="4091"/>
            <ac:spMk id="11" creationId="{1FC85C42-C79B-467B-8A90-29E29EEA4331}"/>
          </ac:spMkLst>
        </pc:spChg>
        <pc:spChg chg="add del mod">
          <ac:chgData name="Kjersti Kræmmer" userId="87b59b01-8c5e-4d8a-a469-703dd8aeb9a2" providerId="ADAL" clId="{474F1FB8-90A9-4CB9-A6FE-2DD9669A2E17}" dt="2023-08-11T09:35:43.493" v="362" actId="478"/>
          <ac:spMkLst>
            <pc:docMk/>
            <pc:sldMk cId="4284752748" sldId="4091"/>
            <ac:spMk id="12" creationId="{1EBD831D-48AD-4AA4-97DF-FB77B3368AFC}"/>
          </ac:spMkLst>
        </pc:spChg>
        <pc:spChg chg="add mod">
          <ac:chgData name="Kjersti Kræmmer" userId="87b59b01-8c5e-4d8a-a469-703dd8aeb9a2" providerId="ADAL" clId="{474F1FB8-90A9-4CB9-A6FE-2DD9669A2E17}" dt="2023-08-11T09:36:09.246" v="370" actId="1037"/>
          <ac:spMkLst>
            <pc:docMk/>
            <pc:sldMk cId="4284752748" sldId="4091"/>
            <ac:spMk id="13" creationId="{8AFD8CE5-6D9F-4568-B341-8308A34DAB75}"/>
          </ac:spMkLst>
        </pc:spChg>
        <pc:spChg chg="add mod">
          <ac:chgData name="Kjersti Kræmmer" userId="87b59b01-8c5e-4d8a-a469-703dd8aeb9a2" providerId="ADAL" clId="{474F1FB8-90A9-4CB9-A6FE-2DD9669A2E17}" dt="2023-08-11T09:36:09.246" v="370" actId="1037"/>
          <ac:spMkLst>
            <pc:docMk/>
            <pc:sldMk cId="4284752748" sldId="4091"/>
            <ac:spMk id="14" creationId="{6A9EB4C8-1DFA-4629-A070-B55AA6E39347}"/>
          </ac:spMkLst>
        </pc:spChg>
        <pc:spChg chg="add mod">
          <ac:chgData name="Kjersti Kræmmer" userId="87b59b01-8c5e-4d8a-a469-703dd8aeb9a2" providerId="ADAL" clId="{474F1FB8-90A9-4CB9-A6FE-2DD9669A2E17}" dt="2023-08-11T09:36:09.246" v="370" actId="1037"/>
          <ac:spMkLst>
            <pc:docMk/>
            <pc:sldMk cId="4284752748" sldId="4091"/>
            <ac:spMk id="15" creationId="{8B8E70FA-D3E1-470E-9E26-4E9D4D68813D}"/>
          </ac:spMkLst>
        </pc:spChg>
        <pc:graphicFrameChg chg="mod">
          <ac:chgData name="Kjersti Kræmmer" userId="87b59b01-8c5e-4d8a-a469-703dd8aeb9a2" providerId="ADAL" clId="{474F1FB8-90A9-4CB9-A6FE-2DD9669A2E17}" dt="2023-08-11T09:38:46.043" v="376" actId="1038"/>
          <ac:graphicFrameMkLst>
            <pc:docMk/>
            <pc:sldMk cId="4284752748" sldId="4091"/>
            <ac:graphicFrameMk id="4" creationId="{1A9BF775-815A-4B0A-894F-5C486F8AFC6E}"/>
          </ac:graphicFrameMkLst>
        </pc:graphicFrameChg>
        <pc:graphicFrameChg chg="add del mod">
          <ac:chgData name="Kjersti Kræmmer" userId="87b59b01-8c5e-4d8a-a469-703dd8aeb9a2" providerId="ADAL" clId="{474F1FB8-90A9-4CB9-A6FE-2DD9669A2E17}" dt="2023-08-11T06:41:15.036" v="14"/>
          <ac:graphicFrameMkLst>
            <pc:docMk/>
            <pc:sldMk cId="4284752748" sldId="4091"/>
            <ac:graphicFrameMk id="8" creationId="{FE2F4B6C-6CA5-4708-BA27-02BA61E0B464}"/>
          </ac:graphicFrameMkLst>
        </pc:graphicFrameChg>
        <pc:picChg chg="add del mod">
          <ac:chgData name="Kjersti Kræmmer" userId="87b59b01-8c5e-4d8a-a469-703dd8aeb9a2" providerId="ADAL" clId="{474F1FB8-90A9-4CB9-A6FE-2DD9669A2E17}" dt="2023-08-11T07:27:22.446" v="45" actId="478"/>
          <ac:picMkLst>
            <pc:docMk/>
            <pc:sldMk cId="4284752748" sldId="4091"/>
            <ac:picMk id="3" creationId="{8BC76061-B0E0-404E-950C-557807B7F7AE}"/>
          </ac:picMkLst>
        </pc:picChg>
        <pc:picChg chg="add del mod">
          <ac:chgData name="Kjersti Kræmmer" userId="87b59b01-8c5e-4d8a-a469-703dd8aeb9a2" providerId="ADAL" clId="{474F1FB8-90A9-4CB9-A6FE-2DD9669A2E17}" dt="2023-08-11T07:28:59.688" v="101" actId="478"/>
          <ac:picMkLst>
            <pc:docMk/>
            <pc:sldMk cId="4284752748" sldId="4091"/>
            <ac:picMk id="9" creationId="{5BF71C23-1F25-44B1-84BF-5422A3383760}"/>
          </ac:picMkLst>
        </pc:picChg>
      </pc:sldChg>
      <pc:sldChg chg="addSp delSp modSp mod">
        <pc:chgData name="Kjersti Kræmmer" userId="87b59b01-8c5e-4d8a-a469-703dd8aeb9a2" providerId="ADAL" clId="{474F1FB8-90A9-4CB9-A6FE-2DD9669A2E17}" dt="2023-08-11T09:33:22.503" v="358"/>
        <pc:sldMkLst>
          <pc:docMk/>
          <pc:sldMk cId="2794151808" sldId="4114"/>
        </pc:sldMkLst>
        <pc:spChg chg="mod">
          <ac:chgData name="Kjersti Kræmmer" userId="87b59b01-8c5e-4d8a-a469-703dd8aeb9a2" providerId="ADAL" clId="{474F1FB8-90A9-4CB9-A6FE-2DD9669A2E17}" dt="2023-08-11T09:05:58.863" v="223" actId="113"/>
          <ac:spMkLst>
            <pc:docMk/>
            <pc:sldMk cId="2794151808" sldId="4114"/>
            <ac:spMk id="2" creationId="{25875177-CF1B-4BC7-AA4F-0387E6E744E6}"/>
          </ac:spMkLst>
        </pc:spChg>
        <pc:spChg chg="add del mod">
          <ac:chgData name="Kjersti Kræmmer" userId="87b59b01-8c5e-4d8a-a469-703dd8aeb9a2" providerId="ADAL" clId="{474F1FB8-90A9-4CB9-A6FE-2DD9669A2E17}" dt="2023-08-11T09:06:11.586" v="227" actId="113"/>
          <ac:spMkLst>
            <pc:docMk/>
            <pc:sldMk cId="2794151808" sldId="4114"/>
            <ac:spMk id="5" creationId="{767D7A0D-5EFB-4D4F-A4BA-CFB8BAA19FD8}"/>
          </ac:spMkLst>
        </pc:spChg>
        <pc:spChg chg="add del">
          <ac:chgData name="Kjersti Kræmmer" userId="87b59b01-8c5e-4d8a-a469-703dd8aeb9a2" providerId="ADAL" clId="{474F1FB8-90A9-4CB9-A6FE-2DD9669A2E17}" dt="2023-08-11T09:04:48.650" v="124" actId="478"/>
          <ac:spMkLst>
            <pc:docMk/>
            <pc:sldMk cId="2794151808" sldId="4114"/>
            <ac:spMk id="6" creationId="{827B2AD0-E0D9-4D5C-A0F9-1FA210A67039}"/>
          </ac:spMkLst>
        </pc:spChg>
        <pc:spChg chg="add del">
          <ac:chgData name="Kjersti Kræmmer" userId="87b59b01-8c5e-4d8a-a469-703dd8aeb9a2" providerId="ADAL" clId="{474F1FB8-90A9-4CB9-A6FE-2DD9669A2E17}" dt="2023-08-11T09:04:50.397" v="125" actId="478"/>
          <ac:spMkLst>
            <pc:docMk/>
            <pc:sldMk cId="2794151808" sldId="4114"/>
            <ac:spMk id="7" creationId="{837EDA65-92A3-4916-A937-529F715D1FB0}"/>
          </ac:spMkLst>
        </pc:spChg>
        <pc:spChg chg="add mod">
          <ac:chgData name="Kjersti Kræmmer" userId="87b59b01-8c5e-4d8a-a469-703dd8aeb9a2" providerId="ADAL" clId="{474F1FB8-90A9-4CB9-A6FE-2DD9669A2E17}" dt="2023-08-11T09:06:11.586" v="227" actId="113"/>
          <ac:spMkLst>
            <pc:docMk/>
            <pc:sldMk cId="2794151808" sldId="4114"/>
            <ac:spMk id="8" creationId="{9C213D25-4E9A-4B94-86F1-461AB9EF47EB}"/>
          </ac:spMkLst>
        </pc:spChg>
        <pc:spChg chg="add mod">
          <ac:chgData name="Kjersti Kræmmer" userId="87b59b01-8c5e-4d8a-a469-703dd8aeb9a2" providerId="ADAL" clId="{474F1FB8-90A9-4CB9-A6FE-2DD9669A2E17}" dt="2023-08-11T09:06:11.586" v="227" actId="113"/>
          <ac:spMkLst>
            <pc:docMk/>
            <pc:sldMk cId="2794151808" sldId="4114"/>
            <ac:spMk id="9" creationId="{C55D28B8-C5D1-42DA-838F-F6018F2D6DC4}"/>
          </ac:spMkLst>
        </pc:spChg>
        <pc:spChg chg="add mod">
          <ac:chgData name="Kjersti Kræmmer" userId="87b59b01-8c5e-4d8a-a469-703dd8aeb9a2" providerId="ADAL" clId="{474F1FB8-90A9-4CB9-A6FE-2DD9669A2E17}" dt="2023-08-11T09:06:11.586" v="227" actId="113"/>
          <ac:spMkLst>
            <pc:docMk/>
            <pc:sldMk cId="2794151808" sldId="4114"/>
            <ac:spMk id="10" creationId="{44885AFA-5C51-4C3E-9906-4D36FF6D83A2}"/>
          </ac:spMkLst>
        </pc:spChg>
        <pc:spChg chg="add del mod">
          <ac:chgData name="Kjersti Kræmmer" userId="87b59b01-8c5e-4d8a-a469-703dd8aeb9a2" providerId="ADAL" clId="{474F1FB8-90A9-4CB9-A6FE-2DD9669A2E17}" dt="2023-08-11T09:33:21.677" v="357" actId="478"/>
          <ac:spMkLst>
            <pc:docMk/>
            <pc:sldMk cId="2794151808" sldId="4114"/>
            <ac:spMk id="11" creationId="{F22C8099-D7AD-4CB0-B0C9-B435C54B9A0E}"/>
          </ac:spMkLst>
        </pc:spChg>
        <pc:spChg chg="add del mod">
          <ac:chgData name="Kjersti Kræmmer" userId="87b59b01-8c5e-4d8a-a469-703dd8aeb9a2" providerId="ADAL" clId="{474F1FB8-90A9-4CB9-A6FE-2DD9669A2E17}" dt="2023-08-11T09:33:21.677" v="357" actId="478"/>
          <ac:spMkLst>
            <pc:docMk/>
            <pc:sldMk cId="2794151808" sldId="4114"/>
            <ac:spMk id="12" creationId="{92815044-E0DD-44A4-AE72-25D4D899B270}"/>
          </ac:spMkLst>
        </pc:spChg>
        <pc:spChg chg="add del mod">
          <ac:chgData name="Kjersti Kræmmer" userId="87b59b01-8c5e-4d8a-a469-703dd8aeb9a2" providerId="ADAL" clId="{474F1FB8-90A9-4CB9-A6FE-2DD9669A2E17}" dt="2023-08-11T09:33:21.677" v="357" actId="478"/>
          <ac:spMkLst>
            <pc:docMk/>
            <pc:sldMk cId="2794151808" sldId="4114"/>
            <ac:spMk id="13" creationId="{684DBAC3-1785-4D95-A57C-F1CB01A6A5DA}"/>
          </ac:spMkLst>
        </pc:spChg>
        <pc:spChg chg="add del mod">
          <ac:chgData name="Kjersti Kræmmer" userId="87b59b01-8c5e-4d8a-a469-703dd8aeb9a2" providerId="ADAL" clId="{474F1FB8-90A9-4CB9-A6FE-2DD9669A2E17}" dt="2023-08-11T09:33:21.677" v="357" actId="478"/>
          <ac:spMkLst>
            <pc:docMk/>
            <pc:sldMk cId="2794151808" sldId="4114"/>
            <ac:spMk id="14" creationId="{376112D5-1662-4C80-9547-E1614FF9E3CD}"/>
          </ac:spMkLst>
        </pc:spChg>
        <pc:spChg chg="add">
          <ac:chgData name="Kjersti Kræmmer" userId="87b59b01-8c5e-4d8a-a469-703dd8aeb9a2" providerId="ADAL" clId="{474F1FB8-90A9-4CB9-A6FE-2DD9669A2E17}" dt="2023-08-11T09:33:22.503" v="358"/>
          <ac:spMkLst>
            <pc:docMk/>
            <pc:sldMk cId="2794151808" sldId="4114"/>
            <ac:spMk id="15" creationId="{9E742027-BCED-4289-850D-71A4EF91474B}"/>
          </ac:spMkLst>
        </pc:spChg>
        <pc:spChg chg="add">
          <ac:chgData name="Kjersti Kræmmer" userId="87b59b01-8c5e-4d8a-a469-703dd8aeb9a2" providerId="ADAL" clId="{474F1FB8-90A9-4CB9-A6FE-2DD9669A2E17}" dt="2023-08-11T09:33:22.503" v="358"/>
          <ac:spMkLst>
            <pc:docMk/>
            <pc:sldMk cId="2794151808" sldId="4114"/>
            <ac:spMk id="16" creationId="{3F6E0F07-26E7-4547-ACF4-6CDCB7C6410F}"/>
          </ac:spMkLst>
        </pc:spChg>
        <pc:spChg chg="add">
          <ac:chgData name="Kjersti Kræmmer" userId="87b59b01-8c5e-4d8a-a469-703dd8aeb9a2" providerId="ADAL" clId="{474F1FB8-90A9-4CB9-A6FE-2DD9669A2E17}" dt="2023-08-11T09:33:22.503" v="358"/>
          <ac:spMkLst>
            <pc:docMk/>
            <pc:sldMk cId="2794151808" sldId="4114"/>
            <ac:spMk id="17" creationId="{9D13BEA6-43A1-4291-891B-28F1B73B79C7}"/>
          </ac:spMkLst>
        </pc:spChg>
        <pc:spChg chg="add">
          <ac:chgData name="Kjersti Kræmmer" userId="87b59b01-8c5e-4d8a-a469-703dd8aeb9a2" providerId="ADAL" clId="{474F1FB8-90A9-4CB9-A6FE-2DD9669A2E17}" dt="2023-08-11T09:33:22.503" v="358"/>
          <ac:spMkLst>
            <pc:docMk/>
            <pc:sldMk cId="2794151808" sldId="4114"/>
            <ac:spMk id="18" creationId="{6FE46DD7-9FF7-4FB2-8507-7B70FAB2E8FB}"/>
          </ac:spMkLst>
        </pc:spChg>
        <pc:graphicFrameChg chg="mod">
          <ac:chgData name="Kjersti Kræmmer" userId="87b59b01-8c5e-4d8a-a469-703dd8aeb9a2" providerId="ADAL" clId="{474F1FB8-90A9-4CB9-A6FE-2DD9669A2E17}" dt="2023-08-11T09:09:58.067" v="290" actId="113"/>
          <ac:graphicFrameMkLst>
            <pc:docMk/>
            <pc:sldMk cId="2794151808" sldId="4114"/>
            <ac:graphicFrameMk id="4" creationId="{1A9BF775-815A-4B0A-894F-5C486F8AFC6E}"/>
          </ac:graphicFrameMkLst>
        </pc:graphicFrameChg>
      </pc:sldChg>
      <pc:sldChg chg="addSp delSp modSp">
        <pc:chgData name="Kjersti Kræmmer" userId="87b59b01-8c5e-4d8a-a469-703dd8aeb9a2" providerId="ADAL" clId="{474F1FB8-90A9-4CB9-A6FE-2DD9669A2E17}" dt="2023-08-11T09:37:11.106" v="372" actId="14100"/>
        <pc:sldMkLst>
          <pc:docMk/>
          <pc:sldMk cId="2615474520" sldId="4115"/>
        </pc:sldMkLst>
        <pc:spChg chg="mod">
          <ac:chgData name="Kjersti Kræmmer" userId="87b59b01-8c5e-4d8a-a469-703dd8aeb9a2" providerId="ADAL" clId="{474F1FB8-90A9-4CB9-A6FE-2DD9669A2E17}" dt="2023-08-11T07:30:20.644" v="111" actId="113"/>
          <ac:spMkLst>
            <pc:docMk/>
            <pc:sldMk cId="2615474520" sldId="4115"/>
            <ac:spMk id="2" creationId="{25875177-CF1B-4BC7-AA4F-0387E6E744E6}"/>
          </ac:spMkLst>
        </pc:spChg>
        <pc:spChg chg="add mod">
          <ac:chgData name="Kjersti Kræmmer" userId="87b59b01-8c5e-4d8a-a469-703dd8aeb9a2" providerId="ADAL" clId="{474F1FB8-90A9-4CB9-A6FE-2DD9669A2E17}" dt="2023-08-11T09:06:15.945" v="228" actId="404"/>
          <ac:spMkLst>
            <pc:docMk/>
            <pc:sldMk cId="2615474520" sldId="4115"/>
            <ac:spMk id="5" creationId="{00C05F5D-17D5-4569-9B8D-76AE35E85C5A}"/>
          </ac:spMkLst>
        </pc:spChg>
        <pc:spChg chg="add mod">
          <ac:chgData name="Kjersti Kræmmer" userId="87b59b01-8c5e-4d8a-a469-703dd8aeb9a2" providerId="ADAL" clId="{474F1FB8-90A9-4CB9-A6FE-2DD9669A2E17}" dt="2023-08-11T09:06:15.945" v="228" actId="404"/>
          <ac:spMkLst>
            <pc:docMk/>
            <pc:sldMk cId="2615474520" sldId="4115"/>
            <ac:spMk id="6" creationId="{91DB092D-B7D1-4391-BE38-3BACCA7B1676}"/>
          </ac:spMkLst>
        </pc:spChg>
        <pc:spChg chg="add mod">
          <ac:chgData name="Kjersti Kræmmer" userId="87b59b01-8c5e-4d8a-a469-703dd8aeb9a2" providerId="ADAL" clId="{474F1FB8-90A9-4CB9-A6FE-2DD9669A2E17}" dt="2023-08-11T09:06:15.945" v="228" actId="404"/>
          <ac:spMkLst>
            <pc:docMk/>
            <pc:sldMk cId="2615474520" sldId="4115"/>
            <ac:spMk id="7" creationId="{80F80B62-CF8E-465E-B83B-9498C718588C}"/>
          </ac:spMkLst>
        </pc:spChg>
        <pc:graphicFrameChg chg="mod">
          <ac:chgData name="Kjersti Kræmmer" userId="87b59b01-8c5e-4d8a-a469-703dd8aeb9a2" providerId="ADAL" clId="{474F1FB8-90A9-4CB9-A6FE-2DD9669A2E17}" dt="2023-08-11T09:37:11.106" v="372" actId="14100"/>
          <ac:graphicFrameMkLst>
            <pc:docMk/>
            <pc:sldMk cId="2615474520" sldId="4115"/>
            <ac:graphicFrameMk id="4" creationId="{1A9BF775-815A-4B0A-894F-5C486F8AFC6E}"/>
          </ac:graphicFrameMkLst>
        </pc:graphicFrameChg>
        <pc:graphicFrameChg chg="add del">
          <ac:chgData name="Kjersti Kræmmer" userId="87b59b01-8c5e-4d8a-a469-703dd8aeb9a2" providerId="ADAL" clId="{474F1FB8-90A9-4CB9-A6FE-2DD9669A2E17}" dt="2023-08-11T07:32:25.880" v="115"/>
          <ac:graphicFrameMkLst>
            <pc:docMk/>
            <pc:sldMk cId="2615474520" sldId="4115"/>
            <ac:graphicFrameMk id="8" creationId="{B6952000-E8B2-42B1-8835-D9F4E9DCB2A6}"/>
          </ac:graphicFrameMkLst>
        </pc:graphicFrameChg>
      </pc:sldChg>
      <pc:sldChg chg="addSp delSp modSp">
        <pc:chgData name="Kjersti Kræmmer" userId="87b59b01-8c5e-4d8a-a469-703dd8aeb9a2" providerId="ADAL" clId="{474F1FB8-90A9-4CB9-A6FE-2DD9669A2E17}" dt="2023-08-11T09:33:10.582" v="356" actId="1076"/>
        <pc:sldMkLst>
          <pc:docMk/>
          <pc:sldMk cId="2521506307" sldId="4116"/>
        </pc:sldMkLst>
        <pc:spChg chg="mod">
          <ac:chgData name="Kjersti Kræmmer" userId="87b59b01-8c5e-4d8a-a469-703dd8aeb9a2" providerId="ADAL" clId="{474F1FB8-90A9-4CB9-A6FE-2DD9669A2E17}" dt="2023-08-11T09:14:06.448" v="307" actId="113"/>
          <ac:spMkLst>
            <pc:docMk/>
            <pc:sldMk cId="2521506307" sldId="4116"/>
            <ac:spMk id="2" creationId="{25875177-CF1B-4BC7-AA4F-0387E6E744E6}"/>
          </ac:spMkLst>
        </pc:spChg>
        <pc:spChg chg="add">
          <ac:chgData name="Kjersti Kræmmer" userId="87b59b01-8c5e-4d8a-a469-703dd8aeb9a2" providerId="ADAL" clId="{474F1FB8-90A9-4CB9-A6FE-2DD9669A2E17}" dt="2023-08-11T09:10:18.502" v="293"/>
          <ac:spMkLst>
            <pc:docMk/>
            <pc:sldMk cId="2521506307" sldId="4116"/>
            <ac:spMk id="5" creationId="{B216691F-8B46-4446-803F-32A5B2A64B93}"/>
          </ac:spMkLst>
        </pc:spChg>
        <pc:spChg chg="add">
          <ac:chgData name="Kjersti Kræmmer" userId="87b59b01-8c5e-4d8a-a469-703dd8aeb9a2" providerId="ADAL" clId="{474F1FB8-90A9-4CB9-A6FE-2DD9669A2E17}" dt="2023-08-11T09:10:18.502" v="293"/>
          <ac:spMkLst>
            <pc:docMk/>
            <pc:sldMk cId="2521506307" sldId="4116"/>
            <ac:spMk id="6" creationId="{C3E4B4FE-B6C7-4F23-B8DD-F9BE5AF0F5BB}"/>
          </ac:spMkLst>
        </pc:spChg>
        <pc:spChg chg="add">
          <ac:chgData name="Kjersti Kræmmer" userId="87b59b01-8c5e-4d8a-a469-703dd8aeb9a2" providerId="ADAL" clId="{474F1FB8-90A9-4CB9-A6FE-2DD9669A2E17}" dt="2023-08-11T09:10:18.502" v="293"/>
          <ac:spMkLst>
            <pc:docMk/>
            <pc:sldMk cId="2521506307" sldId="4116"/>
            <ac:spMk id="7" creationId="{0A26152A-F664-4F19-912E-236F1F1500B2}"/>
          </ac:spMkLst>
        </pc:spChg>
        <pc:spChg chg="add">
          <ac:chgData name="Kjersti Kræmmer" userId="87b59b01-8c5e-4d8a-a469-703dd8aeb9a2" providerId="ADAL" clId="{474F1FB8-90A9-4CB9-A6FE-2DD9669A2E17}" dt="2023-08-11T09:10:18.502" v="293"/>
          <ac:spMkLst>
            <pc:docMk/>
            <pc:sldMk cId="2521506307" sldId="4116"/>
            <ac:spMk id="8" creationId="{C96346E9-5A62-4F43-BAAD-AF6EF70C31A1}"/>
          </ac:spMkLst>
        </pc:spChg>
        <pc:spChg chg="add mod">
          <ac:chgData name="Kjersti Kræmmer" userId="87b59b01-8c5e-4d8a-a469-703dd8aeb9a2" providerId="ADAL" clId="{474F1FB8-90A9-4CB9-A6FE-2DD9669A2E17}" dt="2023-08-11T09:32:40.728" v="334" actId="20577"/>
          <ac:spMkLst>
            <pc:docMk/>
            <pc:sldMk cId="2521506307" sldId="4116"/>
            <ac:spMk id="9" creationId="{385D2833-45DD-46BC-B49F-AF1669D5D14B}"/>
          </ac:spMkLst>
        </pc:spChg>
        <pc:spChg chg="add del">
          <ac:chgData name="Kjersti Kræmmer" userId="87b59b01-8c5e-4d8a-a469-703dd8aeb9a2" providerId="ADAL" clId="{474F1FB8-90A9-4CB9-A6FE-2DD9669A2E17}" dt="2023-08-11T09:32:44.472" v="335" actId="478"/>
          <ac:spMkLst>
            <pc:docMk/>
            <pc:sldMk cId="2521506307" sldId="4116"/>
            <ac:spMk id="10" creationId="{9C9CB386-7500-4D1B-AF18-0BF9B2679780}"/>
          </ac:spMkLst>
        </pc:spChg>
        <pc:spChg chg="add del">
          <ac:chgData name="Kjersti Kræmmer" userId="87b59b01-8c5e-4d8a-a469-703dd8aeb9a2" providerId="ADAL" clId="{474F1FB8-90A9-4CB9-A6FE-2DD9669A2E17}" dt="2023-08-11T09:32:44.472" v="335" actId="478"/>
          <ac:spMkLst>
            <pc:docMk/>
            <pc:sldMk cId="2521506307" sldId="4116"/>
            <ac:spMk id="11" creationId="{C90EC4C5-550B-4778-AF27-CF599912491B}"/>
          </ac:spMkLst>
        </pc:spChg>
        <pc:spChg chg="add del">
          <ac:chgData name="Kjersti Kræmmer" userId="87b59b01-8c5e-4d8a-a469-703dd8aeb9a2" providerId="ADAL" clId="{474F1FB8-90A9-4CB9-A6FE-2DD9669A2E17}" dt="2023-08-11T09:32:44.472" v="335" actId="478"/>
          <ac:spMkLst>
            <pc:docMk/>
            <pc:sldMk cId="2521506307" sldId="4116"/>
            <ac:spMk id="12" creationId="{F6E97889-6CD2-47F2-BB52-2339CC241DB8}"/>
          </ac:spMkLst>
        </pc:spChg>
        <pc:spChg chg="add mod">
          <ac:chgData name="Kjersti Kræmmer" userId="87b59b01-8c5e-4d8a-a469-703dd8aeb9a2" providerId="ADAL" clId="{474F1FB8-90A9-4CB9-A6FE-2DD9669A2E17}" dt="2023-08-11T09:32:53.529" v="337" actId="1076"/>
          <ac:spMkLst>
            <pc:docMk/>
            <pc:sldMk cId="2521506307" sldId="4116"/>
            <ac:spMk id="13" creationId="{53637DA6-56FB-4CD2-89C6-723B101594C0}"/>
          </ac:spMkLst>
        </pc:spChg>
        <pc:spChg chg="add mod">
          <ac:chgData name="Kjersti Kræmmer" userId="87b59b01-8c5e-4d8a-a469-703dd8aeb9a2" providerId="ADAL" clId="{474F1FB8-90A9-4CB9-A6FE-2DD9669A2E17}" dt="2023-08-11T09:33:04.894" v="354" actId="1037"/>
          <ac:spMkLst>
            <pc:docMk/>
            <pc:sldMk cId="2521506307" sldId="4116"/>
            <ac:spMk id="14" creationId="{20458CDC-AFE1-4CC5-B2D3-41B6C168E8B2}"/>
          </ac:spMkLst>
        </pc:spChg>
        <pc:spChg chg="add mod">
          <ac:chgData name="Kjersti Kræmmer" userId="87b59b01-8c5e-4d8a-a469-703dd8aeb9a2" providerId="ADAL" clId="{474F1FB8-90A9-4CB9-A6FE-2DD9669A2E17}" dt="2023-08-11T09:33:10.582" v="356" actId="1076"/>
          <ac:spMkLst>
            <pc:docMk/>
            <pc:sldMk cId="2521506307" sldId="4116"/>
            <ac:spMk id="15" creationId="{C62C7A80-516A-4E01-9227-58BCABE5FDEA}"/>
          </ac:spMkLst>
        </pc:spChg>
        <pc:graphicFrameChg chg="mod">
          <ac:chgData name="Kjersti Kræmmer" userId="87b59b01-8c5e-4d8a-a469-703dd8aeb9a2" providerId="ADAL" clId="{474F1FB8-90A9-4CB9-A6FE-2DD9669A2E17}" dt="2023-08-11T09:10:09.249" v="292" actId="113"/>
          <ac:graphicFrameMkLst>
            <pc:docMk/>
            <pc:sldMk cId="2521506307" sldId="4116"/>
            <ac:graphicFrameMk id="4" creationId="{1A9BF775-815A-4B0A-894F-5C486F8AFC6E}"/>
          </ac:graphicFrameMkLst>
        </pc:graphicFrameChg>
      </pc:sldChg>
      <pc:sldChg chg="mod">
        <pc:chgData name="Kjersti Kræmmer" userId="87b59b01-8c5e-4d8a-a469-703dd8aeb9a2" providerId="ADAL" clId="{474F1FB8-90A9-4CB9-A6FE-2DD9669A2E17}" dt="2023-08-11T09:15:30.098" v="315" actId="27918"/>
        <pc:sldMkLst>
          <pc:docMk/>
          <pc:sldMk cId="2789407343" sldId="4119"/>
        </pc:sldMkLst>
      </pc:sldChg>
      <pc:sldChg chg="mod">
        <pc:chgData name="Kjersti Kræmmer" userId="87b59b01-8c5e-4d8a-a469-703dd8aeb9a2" providerId="ADAL" clId="{474F1FB8-90A9-4CB9-A6FE-2DD9669A2E17}" dt="2023-08-11T09:15:15.288" v="311" actId="27918"/>
        <pc:sldMkLst>
          <pc:docMk/>
          <pc:sldMk cId="1726664379" sldId="4122"/>
        </pc:sldMkLst>
      </pc:sldChg>
      <pc:sldChg chg="modSp">
        <pc:chgData name="Kjersti Kræmmer" userId="87b59b01-8c5e-4d8a-a469-703dd8aeb9a2" providerId="ADAL" clId="{474F1FB8-90A9-4CB9-A6FE-2DD9669A2E17}" dt="2023-08-11T09:31:22.511" v="327"/>
        <pc:sldMkLst>
          <pc:docMk/>
          <pc:sldMk cId="744279387" sldId="4125"/>
        </pc:sldMkLst>
        <pc:graphicFrameChg chg="mod">
          <ac:chgData name="Kjersti Kræmmer" userId="87b59b01-8c5e-4d8a-a469-703dd8aeb9a2" providerId="ADAL" clId="{474F1FB8-90A9-4CB9-A6FE-2DD9669A2E17}" dt="2023-08-11T09:31:22.511" v="327"/>
          <ac:graphicFrameMkLst>
            <pc:docMk/>
            <pc:sldMk cId="744279387" sldId="4125"/>
            <ac:graphicFrameMk id="4" creationId="{1A9BF775-815A-4B0A-894F-5C486F8AFC6E}"/>
          </ac:graphicFrameMkLst>
        </pc:graphicFrameChg>
      </pc:sldChg>
      <pc:sldChg chg="modSp">
        <pc:chgData name="Kjersti Kræmmer" userId="87b59b01-8c5e-4d8a-a469-703dd8aeb9a2" providerId="ADAL" clId="{474F1FB8-90A9-4CB9-A6FE-2DD9669A2E17}" dt="2023-08-11T09:40:14.019" v="380" actId="1038"/>
        <pc:sldMkLst>
          <pc:docMk/>
          <pc:sldMk cId="2564514813" sldId="4127"/>
        </pc:sldMkLst>
        <pc:graphicFrameChg chg="mod">
          <ac:chgData name="Kjersti Kræmmer" userId="87b59b01-8c5e-4d8a-a469-703dd8aeb9a2" providerId="ADAL" clId="{474F1FB8-90A9-4CB9-A6FE-2DD9669A2E17}" dt="2023-08-11T09:40:14.019" v="380" actId="1038"/>
          <ac:graphicFrameMkLst>
            <pc:docMk/>
            <pc:sldMk cId="2564514813" sldId="4127"/>
            <ac:graphicFrameMk id="4" creationId="{1A9BF775-815A-4B0A-894F-5C486F8AFC6E}"/>
          </ac:graphicFrameMkLst>
        </pc:graphicFrameChg>
      </pc:sldChg>
      <pc:sldChg chg="modSp">
        <pc:chgData name="Kjersti Kræmmer" userId="87b59b01-8c5e-4d8a-a469-703dd8aeb9a2" providerId="ADAL" clId="{474F1FB8-90A9-4CB9-A6FE-2DD9669A2E17}" dt="2023-08-11T09:43:51.958" v="386" actId="1038"/>
        <pc:sldMkLst>
          <pc:docMk/>
          <pc:sldMk cId="3941937487" sldId="4128"/>
        </pc:sldMkLst>
        <pc:graphicFrameChg chg="mod">
          <ac:chgData name="Kjersti Kræmmer" userId="87b59b01-8c5e-4d8a-a469-703dd8aeb9a2" providerId="ADAL" clId="{474F1FB8-90A9-4CB9-A6FE-2DD9669A2E17}" dt="2023-08-11T09:43:51.958" v="386" actId="1038"/>
          <ac:graphicFrameMkLst>
            <pc:docMk/>
            <pc:sldMk cId="3941937487" sldId="4128"/>
            <ac:graphicFrameMk id="4" creationId="{1A9BF775-815A-4B0A-894F-5C486F8AFC6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Norske ideelle organisasjoner</c:v>
                </c:pt>
                <c:pt idx="1">
                  <c:v>Norske arbeidstakerorganisasjoner </c:v>
                </c:pt>
                <c:pt idx="2">
                  <c:v>Stortinget</c:v>
                </c:pt>
                <c:pt idx="3">
                  <c:v>Norske arbeidsgiverorganisasjoner</c:v>
                </c:pt>
                <c:pt idx="4">
                  <c:v>Kommunestyret i egen kommune</c:v>
                </c:pt>
                <c:pt idx="5">
                  <c:v>Norske medier </c:v>
                </c:pt>
                <c:pt idx="6">
                  <c:v>Regjeringen</c:v>
                </c:pt>
                <c:pt idx="7">
                  <c:v>De politiske partiene i Norge</c:v>
                </c:pt>
                <c:pt idx="8">
                  <c:v>Sosiale medier </c:v>
                </c:pt>
              </c:strCache>
            </c:strRef>
          </c:cat>
          <c:val>
            <c:numRef>
              <c:f>Sheet1!$G$2:$G$10</c:f>
              <c:numCache>
                <c:formatCode>0%</c:formatCode>
                <c:ptCount val="9"/>
                <c:pt idx="0">
                  <c:v>0.87411042699504193</c:v>
                </c:pt>
                <c:pt idx="1">
                  <c:v>0.72945985926754997</c:v>
                </c:pt>
                <c:pt idx="2">
                  <c:v>0.70896969454661507</c:v>
                </c:pt>
                <c:pt idx="3">
                  <c:v>0.66907884215576408</c:v>
                </c:pt>
                <c:pt idx="4">
                  <c:v>0.60226091476091304</c:v>
                </c:pt>
                <c:pt idx="5">
                  <c:v>0.59896249800095702</c:v>
                </c:pt>
                <c:pt idx="6">
                  <c:v>0.58991683991683797</c:v>
                </c:pt>
                <c:pt idx="7">
                  <c:v>0.47838037741883604</c:v>
                </c:pt>
                <c:pt idx="8">
                  <c:v>0.11015712458020101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7-45FA-B936-532959212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52AAE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Regjeringen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0.88</c:v>
                      </c:pt>
                      <c:pt idx="1">
                        <c:v>0.72</c:v>
                      </c:pt>
                      <c:pt idx="2">
                        <c:v>0.7</c:v>
                      </c:pt>
                      <c:pt idx="3">
                        <c:v>0.66</c:v>
                      </c:pt>
                      <c:pt idx="4">
                        <c:v>0.61</c:v>
                      </c:pt>
                      <c:pt idx="5">
                        <c:v>0.64</c:v>
                      </c:pt>
                      <c:pt idx="6">
                        <c:v>0.61</c:v>
                      </c:pt>
                      <c:pt idx="7">
                        <c:v>0.46</c:v>
                      </c:pt>
                      <c:pt idx="8">
                        <c:v>0.13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Regjeringen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0.86</c:v>
                      </c:pt>
                      <c:pt idx="1">
                        <c:v>0.75</c:v>
                      </c:pt>
                      <c:pt idx="2">
                        <c:v>0.78</c:v>
                      </c:pt>
                      <c:pt idx="3">
                        <c:v>0.64</c:v>
                      </c:pt>
                      <c:pt idx="4">
                        <c:v>0.66</c:v>
                      </c:pt>
                      <c:pt idx="5">
                        <c:v>0.6</c:v>
                      </c:pt>
                      <c:pt idx="6">
                        <c:v>0.68</c:v>
                      </c:pt>
                      <c:pt idx="7">
                        <c:v>0.52</c:v>
                      </c:pt>
                      <c:pt idx="8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Regjeringen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0.84</c:v>
                      </c:pt>
                      <c:pt idx="1">
                        <c:v>0.75</c:v>
                      </c:pt>
                      <c:pt idx="2">
                        <c:v>0.77</c:v>
                      </c:pt>
                      <c:pt idx="3">
                        <c:v>0.66</c:v>
                      </c:pt>
                      <c:pt idx="4">
                        <c:v>0.63</c:v>
                      </c:pt>
                      <c:pt idx="5">
                        <c:v>0.63</c:v>
                      </c:pt>
                      <c:pt idx="6">
                        <c:v>0.69</c:v>
                      </c:pt>
                      <c:pt idx="7">
                        <c:v>0.54</c:v>
                      </c:pt>
                      <c:pt idx="8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FBE1E5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Regjeringen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0.83</c:v>
                      </c:pt>
                      <c:pt idx="1">
                        <c:v>0.71</c:v>
                      </c:pt>
                      <c:pt idx="2">
                        <c:v>0.67</c:v>
                      </c:pt>
                      <c:pt idx="3">
                        <c:v>0.65</c:v>
                      </c:pt>
                      <c:pt idx="4">
                        <c:v>0.6</c:v>
                      </c:pt>
                      <c:pt idx="5">
                        <c:v>0.55000000000000004</c:v>
                      </c:pt>
                      <c:pt idx="6">
                        <c:v>0.5</c:v>
                      </c:pt>
                      <c:pt idx="7">
                        <c:v>0.44</c:v>
                      </c:pt>
                      <c:pt idx="8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98-4874-92B7-C6418012C9B5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A1C2D0">
                      <a:lumMod val="60000"/>
                      <a:lumOff val="4000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Norske ideelle organisasjoner</c:v>
                      </c:pt>
                      <c:pt idx="1">
                        <c:v>Norske arbeidstakerorganisasjoner </c:v>
                      </c:pt>
                      <c:pt idx="2">
                        <c:v>Stortinget</c:v>
                      </c:pt>
                      <c:pt idx="3">
                        <c:v>Norske arbeidsgiverorganisasjoner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Regjeringen</c:v>
                      </c:pt>
                      <c:pt idx="7">
                        <c:v>De politiske partiene i Norge</c:v>
                      </c:pt>
                      <c:pt idx="8">
                        <c:v>Sosiale medier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0.87</c:v>
                      </c:pt>
                      <c:pt idx="1">
                        <c:v>0.69</c:v>
                      </c:pt>
                      <c:pt idx="2">
                        <c:v>0.7</c:v>
                      </c:pt>
                      <c:pt idx="3">
                        <c:v>0.61</c:v>
                      </c:pt>
                      <c:pt idx="4">
                        <c:v>0.57999999999999996</c:v>
                      </c:pt>
                      <c:pt idx="5">
                        <c:v>0.57999999999999996</c:v>
                      </c:pt>
                      <c:pt idx="6">
                        <c:v>0.6</c:v>
                      </c:pt>
                      <c:pt idx="7">
                        <c:v>0.46</c:v>
                      </c:pt>
                      <c:pt idx="8">
                        <c:v>0.15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(Sheet1!$B$3,Sheet1!$B$5)</c:f>
              <c:numCache>
                <c:formatCode>0%</c:formatCode>
                <c:ptCount val="2"/>
                <c:pt idx="0">
                  <c:v>0.92873051224944303</c:v>
                </c:pt>
                <c:pt idx="1">
                  <c:v>0.51870824053452091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(Sheet1!$C$3,Sheet1!$C$5)</c:f>
              <c:numCache>
                <c:formatCode>0%</c:formatCode>
                <c:ptCount val="2"/>
                <c:pt idx="0">
                  <c:v>0.88926499032882012</c:v>
                </c:pt>
                <c:pt idx="1">
                  <c:v>0.67150225660863994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(Sheet1!$D$3,Sheet1!$D$5)</c:f>
              <c:numCache>
                <c:formatCode>0%</c:formatCode>
                <c:ptCount val="2"/>
                <c:pt idx="0">
                  <c:v>0.82117945466074804</c:v>
                </c:pt>
                <c:pt idx="1">
                  <c:v>0.69467343056436304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(Sheet1!$E$3,Sheet1!$E$5)</c:f>
              <c:numCache>
                <c:formatCode>0%</c:formatCode>
                <c:ptCount val="2"/>
                <c:pt idx="0">
                  <c:v>0.85537026792065107</c:v>
                </c:pt>
                <c:pt idx="1">
                  <c:v>0.74946652967675709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Sheet1!$F$2:$F$10</c15:sqref>
                  </c15:fullRef>
                </c:ext>
              </c:extLst>
              <c:f>(Sheet1!$F$3,Sheet1!$F$5)</c:f>
              <c:numCache>
                <c:formatCode>0%</c:formatCode>
                <c:ptCount val="2"/>
                <c:pt idx="0">
                  <c:v>0.86251556662515594</c:v>
                </c:pt>
                <c:pt idx="1">
                  <c:v>0.77982565379825697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Sheet1!$G$2:$G$10</c15:sqref>
                  </c15:fullRef>
                </c:ext>
              </c:extLst>
              <c:f>(Sheet1!$G$3,Sheet1!$G$5)</c:f>
              <c:numCache>
                <c:formatCode>0%</c:formatCode>
                <c:ptCount val="2"/>
                <c:pt idx="0">
                  <c:v>0.69341675734494002</c:v>
                </c:pt>
                <c:pt idx="1">
                  <c:v>0.65206746463547305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Sheet1!$H$2:$H$10</c15:sqref>
                  </c15:fullRef>
                </c:ext>
              </c:extLst>
              <c:f>(Sheet1!$H$3,Sheet1!$H$5)</c:f>
              <c:numCache>
                <c:formatCode>0%</c:formatCode>
                <c:ptCount val="2"/>
                <c:pt idx="0">
                  <c:v>0.60134069400630896</c:v>
                </c:pt>
                <c:pt idx="1">
                  <c:v>0.69696372239747706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Sheet1!$I$2:$I$10</c15:sqref>
                  </c15:fullRef>
                </c:ext>
              </c:extLst>
              <c:f>(Sheet1!$I$3,Sheet1!$I$5)</c:f>
              <c:numCache>
                <c:formatCode>0%</c:formatCode>
                <c:ptCount val="2"/>
                <c:pt idx="0">
                  <c:v>0.68728585134085607</c:v>
                </c:pt>
                <c:pt idx="1">
                  <c:v>0.73886426972451902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901E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(Sheet1!$A$3,Sheet1!$A$5)</c:f>
              <c:strCache>
                <c:ptCount val="2"/>
                <c:pt idx="0">
                  <c:v>Norske arbeidstakerorganisasjoner </c:v>
                </c:pt>
                <c:pt idx="1">
                  <c:v>Norske arbeidsgiverorganisasjoner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Sheet1!$J$2:$J$10</c15:sqref>
                  </c15:fullRef>
                </c:ext>
              </c:extLst>
              <c:f>(Sheet1!$J$3,Sheet1!$J$5)</c:f>
              <c:numCache>
                <c:formatCode>0%</c:formatCode>
                <c:ptCount val="2"/>
                <c:pt idx="0">
                  <c:v>0.58802432558864803</c:v>
                </c:pt>
                <c:pt idx="1">
                  <c:v>0.62903477311710598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(Sheet1!$A$3,Sheet1!$A$5)</c15:sqref>
                        </c15:formulaRef>
                      </c:ext>
                    </c:extLst>
                    <c:strCache>
                      <c:ptCount val="2"/>
                      <c:pt idx="0">
                        <c:v>Norske arbeidstakerorganisasjoner </c:v>
                      </c:pt>
                      <c:pt idx="1">
                        <c:v>Norske arbeidsgiverorganisasjoner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Sheet1!$K$2:$K$10</c15:sqref>
                        </c15:fullRef>
                        <c15:formulaRef>
                          <c15:sqref>(Sheet1!$K$3,Sheet1!$K$5)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0.46806167400881099</c:v>
                      </c:pt>
                      <c:pt idx="1">
                        <c:v>0.46888766519823799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(Sheet1!$A$3,Sheet1!$A$5)</c15:sqref>
                        </c15:formulaRef>
                      </c:ext>
                    </c:extLst>
                    <c:strCache>
                      <c:ptCount val="2"/>
                      <c:pt idx="0">
                        <c:v>Norske arbeidstakerorganisasjoner </c:v>
                      </c:pt>
                      <c:pt idx="1">
                        <c:v>Norske arbeidsgiverorganisasjoner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Sheet1!$L$2:$L$10</c15:sqref>
                        </c15:fullRef>
                        <c15:formulaRef>
                          <c15:sqref>(Sheet1!$L$3,Sheet1!$L$5)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0.70377816291161299</c:v>
                      </c:pt>
                      <c:pt idx="1">
                        <c:v>0.61691507798960199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Sheet1!$B$9:$B$10</c:f>
              <c:numCache>
                <c:formatCode>0%</c:formatCode>
                <c:ptCount val="2"/>
                <c:pt idx="0">
                  <c:v>0.56859688195991098</c:v>
                </c:pt>
                <c:pt idx="1">
                  <c:v>0.12427616926503299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Sheet1!$C$9:$C$10</c:f>
              <c:numCache>
                <c:formatCode>0%</c:formatCode>
                <c:ptCount val="2"/>
                <c:pt idx="0">
                  <c:v>0.77901353965183806</c:v>
                </c:pt>
                <c:pt idx="1">
                  <c:v>5.7704706640876902E-2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Sheet1!$D$9:$D$10</c:f>
              <c:numCache>
                <c:formatCode>0%</c:formatCode>
                <c:ptCount val="2"/>
                <c:pt idx="0">
                  <c:v>0.774889029803424</c:v>
                </c:pt>
                <c:pt idx="1">
                  <c:v>5.0412175015852906E-2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Sheet1!$E$9:$E$10</c:f>
              <c:numCache>
                <c:formatCode>0%</c:formatCode>
                <c:ptCount val="2"/>
                <c:pt idx="0">
                  <c:v>0.64972733739034194</c:v>
                </c:pt>
                <c:pt idx="1">
                  <c:v>0.10179404093890801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Sheet1!$F$2:$F$10</c15:sqref>
                  </c15:fullRef>
                </c:ext>
              </c:extLst>
              <c:f>Sheet1!$F$9:$F$10</c:f>
              <c:numCache>
                <c:formatCode>0%</c:formatCode>
                <c:ptCount val="2"/>
                <c:pt idx="0">
                  <c:v>0.616687422166874</c:v>
                </c:pt>
                <c:pt idx="1">
                  <c:v>0.13848069738480701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Sheet1!$G$2:$G$10</c15:sqref>
                  </c15:fullRef>
                </c:ext>
              </c:extLst>
              <c:f>Sheet1!$G$9:$G$10</c:f>
              <c:numCache>
                <c:formatCode>0%</c:formatCode>
                <c:ptCount val="2"/>
                <c:pt idx="0">
                  <c:v>0.68525571273123009</c:v>
                </c:pt>
                <c:pt idx="1">
                  <c:v>0.13955386289445099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Sheet1!$H$2:$H$10</c15:sqref>
                  </c15:fullRef>
                </c:ext>
              </c:extLst>
              <c:f>Sheet1!$H$9:$H$10</c:f>
              <c:numCache>
                <c:formatCode>0%</c:formatCode>
                <c:ptCount val="2"/>
                <c:pt idx="0">
                  <c:v>0.66936119873817101</c:v>
                </c:pt>
                <c:pt idx="1">
                  <c:v>9.4242902208201904E-2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Sheet1!$I$2:$I$10</c15:sqref>
                  </c15:fullRef>
                </c:ext>
              </c:extLst>
              <c:f>Sheet1!$I$9:$I$10</c:f>
              <c:numCache>
                <c:formatCode>0%</c:formatCode>
                <c:ptCount val="2"/>
                <c:pt idx="0">
                  <c:v>0.61821005984741095</c:v>
                </c:pt>
                <c:pt idx="1">
                  <c:v>6.8710311115171896E-2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901E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Sheet1!$A$9:$A$10</c:f>
              <c:strCache>
                <c:ptCount val="2"/>
                <c:pt idx="0">
                  <c:v>Norske medier </c:v>
                </c:pt>
                <c:pt idx="1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Sheet1!$J$2:$J$10</c15:sqref>
                  </c15:fullRef>
                </c:ext>
              </c:extLst>
              <c:f>Sheet1!$J$9:$J$10</c:f>
              <c:numCache>
                <c:formatCode>0%</c:formatCode>
                <c:ptCount val="2"/>
                <c:pt idx="0">
                  <c:v>0.45298612193981003</c:v>
                </c:pt>
                <c:pt idx="1">
                  <c:v>0.222516762825511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Sheet1!$A$9:$A$10</c15:sqref>
                        </c15:formulaRef>
                      </c:ext>
                    </c:extLst>
                    <c:strCache>
                      <c:ptCount val="2"/>
                      <c:pt idx="0">
                        <c:v>Norske medier </c:v>
                      </c:pt>
                      <c:pt idx="1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Sheet1!$K$2:$K$10</c15:sqref>
                        </c15:fullRef>
                        <c15:formulaRef>
                          <c15:sqref>Sheet1!$K$9:$K$10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0.33039647577092501</c:v>
                      </c:pt>
                      <c:pt idx="1">
                        <c:v>0.15473568281938299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Sheet1!$A$9:$A$10</c15:sqref>
                        </c15:formulaRef>
                      </c:ext>
                    </c:extLst>
                    <c:strCache>
                      <c:ptCount val="2"/>
                      <c:pt idx="0">
                        <c:v>Norske medier </c:v>
                      </c:pt>
                      <c:pt idx="1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Sheet1!$L$2:$L$10</c15:sqref>
                        </c15:fullRef>
                        <c15:formulaRef>
                          <c15:sqref>Sheet1!$L$9:$L$10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0.54928942807625702</c:v>
                      </c:pt>
                      <c:pt idx="1">
                        <c:v>0.125407279029463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788E-5"/>
          <c:y val="0.12926228892118055"/>
          <c:w val="0.99992058961517394"/>
          <c:h val="0.808983846520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7D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(Sheet1!$A$4,Sheet1!$A$7:$A$8)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(Sheet1!$B$4,Sheet1!$B$7:$B$8)</c:f>
              <c:numCache>
                <c:formatCode>0%</c:formatCode>
                <c:ptCount val="3"/>
                <c:pt idx="0">
                  <c:v>0.7</c:v>
                </c:pt>
                <c:pt idx="1">
                  <c:v>0.6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BE1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(Sheet1!$A$4,Sheet1!$A$7:$A$8)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(Sheet1!$C$4,Sheet1!$C$7:$C$8)</c:f>
              <c:numCache>
                <c:formatCode>0%</c:formatCode>
                <c:ptCount val="3"/>
                <c:pt idx="0">
                  <c:v>0.67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(Sheet1!$A$4,Sheet1!$A$7:$A$8)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(Sheet1!$D$4,Sheet1!$D$7:$D$8)</c:f>
              <c:numCache>
                <c:formatCode>0%</c:formatCode>
                <c:ptCount val="3"/>
                <c:pt idx="0">
                  <c:v>0.77</c:v>
                </c:pt>
                <c:pt idx="1">
                  <c:v>0.69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(Sheet1!$A$4,Sheet1!$A$7:$A$8)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(Sheet1!$E$4,Sheet1!$E$7:$E$8)</c:f>
              <c:numCache>
                <c:formatCode>0%</c:formatCode>
                <c:ptCount val="3"/>
                <c:pt idx="0">
                  <c:v>0.78</c:v>
                </c:pt>
                <c:pt idx="1">
                  <c:v>0.68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(Sheet1!$A$4,Sheet1!$A$7:$A$8)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Sheet1!$F$2:$F$10</c15:sqref>
                  </c15:fullRef>
                </c:ext>
              </c:extLst>
              <c:f>(Sheet1!$F$4,Sheet1!$F$7:$F$8)</c:f>
              <c:numCache>
                <c:formatCode>0%</c:formatCode>
                <c:ptCount val="3"/>
                <c:pt idx="0">
                  <c:v>0.7</c:v>
                </c:pt>
                <c:pt idx="1">
                  <c:v>0.61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(Sheet1!$A$4,Sheet1!$A$7:$A$8)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Sheet1!$G$2:$G$10</c15:sqref>
                  </c15:fullRef>
                </c:ext>
              </c:extLst>
              <c:f>(Sheet1!$G$4,Sheet1!$G$7:$G$8)</c:f>
              <c:numCache>
                <c:formatCode>0%</c:formatCode>
                <c:ptCount val="3"/>
                <c:pt idx="0">
                  <c:v>0.70896969454661507</c:v>
                </c:pt>
                <c:pt idx="1">
                  <c:v>0.58991683991683797</c:v>
                </c:pt>
                <c:pt idx="2">
                  <c:v>0.60226091476091304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7-45FA-B936-5329592122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27697953955793E-5"/>
          <c:y val="0.13499502445883649"/>
          <c:w val="0.99992058961517394"/>
          <c:h val="0.80187353982938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7D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Sheet1!$A$2:$A$4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Sheet1!$B$2:$B$4</c:f>
              <c:numCache>
                <c:formatCode>0%</c:formatCode>
                <c:ptCount val="3"/>
                <c:pt idx="0">
                  <c:v>0.92</c:v>
                </c:pt>
                <c:pt idx="1">
                  <c:v>0.88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BE1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Sheet1!$A$2:$A$4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Sheet1!$C$2:$C$4</c:f>
              <c:numCache>
                <c:formatCode>0%</c:formatCode>
                <c:ptCount val="3"/>
                <c:pt idx="0">
                  <c:v>0.89</c:v>
                </c:pt>
                <c:pt idx="1">
                  <c:v>0.87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Sheet1!$A$2:$A$4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Sheet1!$D$2:$D$4</c:f>
              <c:numCache>
                <c:formatCode>0%</c:formatCode>
                <c:ptCount val="3"/>
                <c:pt idx="0">
                  <c:v>0.91</c:v>
                </c:pt>
                <c:pt idx="1">
                  <c:v>0.88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Sheet1!$A$2:$A$4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Sheet1!$E$2:$E$4</c:f>
              <c:numCache>
                <c:formatCode>0%</c:formatCode>
                <c:ptCount val="3"/>
                <c:pt idx="0">
                  <c:v>0.93</c:v>
                </c:pt>
                <c:pt idx="1">
                  <c:v>0.89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Sheet1!$A$2:$A$4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Sheet1!$F$2:$F$10</c15:sqref>
                  </c15:fullRef>
                </c:ext>
              </c:extLst>
              <c:f>Sheet1!$F$2:$F$4</c:f>
              <c:numCache>
                <c:formatCode>0%</c:formatCode>
                <c:ptCount val="3"/>
                <c:pt idx="0">
                  <c:v>0.89</c:v>
                </c:pt>
                <c:pt idx="1">
                  <c:v>0.86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"/>
              <c:pt idx="0">
                <c:v>Stortinget</c:v>
              </c:pt>
              <c:pt idx="1">
                <c:v>Regjeringen</c:v>
              </c:pt>
              <c:pt idx="2">
                <c:v>Kommunestyret i egen kommune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Sheet1!$G$2:$G$10</c15:sqref>
                  </c15:fullRef>
                </c:ext>
              </c:extLst>
              <c:f>Sheet1!$G$2:$G$4</c:f>
              <c:numCache>
                <c:formatCode>0%</c:formatCode>
                <c:ptCount val="3"/>
                <c:pt idx="0">
                  <c:v>0.92276707180553297</c:v>
                </c:pt>
                <c:pt idx="1">
                  <c:v>0.88319606588837307</c:v>
                </c:pt>
                <c:pt idx="2">
                  <c:v>0.82729289940828299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9-4A90-945A-E5A1EC277B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35666176964653E-5"/>
          <c:y val="0.13050519554542267"/>
          <c:w val="0.9998738453617656"/>
          <c:h val="0.81630662173673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7D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(Sheet1!$A$3,Sheet1!$A$5:$A$6,Sheet1!$A$10)</c:f>
              <c:strCache>
                <c:ptCount val="4"/>
                <c:pt idx="0">
                  <c:v>Arbeidstakerorganisasjoner </c:v>
                </c:pt>
                <c:pt idx="1">
                  <c:v>Arbeidsgiverorganisasjoner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(Sheet1!$B$3,Sheet1!$B$5:$B$6,Sheet1!$B$10)</c:f>
              <c:numCache>
                <c:formatCode>0%</c:formatCode>
                <c:ptCount val="4"/>
                <c:pt idx="0">
                  <c:v>0.69</c:v>
                </c:pt>
                <c:pt idx="1">
                  <c:v>0.61</c:v>
                </c:pt>
                <c:pt idx="2">
                  <c:v>0.57999999999999996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BE1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(Sheet1!$A$3,Sheet1!$A$5:$A$6,Sheet1!$A$10)</c:f>
              <c:strCache>
                <c:ptCount val="4"/>
                <c:pt idx="0">
                  <c:v>Arbeidstakerorganisasjoner </c:v>
                </c:pt>
                <c:pt idx="1">
                  <c:v>Arbeidsgiverorganisasjoner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(Sheet1!$C$3,Sheet1!$C$5:$C$6,Sheet1!$C$10)</c:f>
              <c:numCache>
                <c:formatCode>0%</c:formatCode>
                <c:ptCount val="4"/>
                <c:pt idx="0">
                  <c:v>0.71</c:v>
                </c:pt>
                <c:pt idx="1">
                  <c:v>0.65</c:v>
                </c:pt>
                <c:pt idx="2">
                  <c:v>0.55000000000000004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(Sheet1!$A$3,Sheet1!$A$5:$A$6,Sheet1!$A$10)</c:f>
              <c:strCache>
                <c:ptCount val="4"/>
                <c:pt idx="0">
                  <c:v>Arbeidstakerorganisasjoner </c:v>
                </c:pt>
                <c:pt idx="1">
                  <c:v>Arbeidsgiverorganisasjoner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(Sheet1!$D$3,Sheet1!$D$5:$D$6,Sheet1!$D$10)</c:f>
              <c:numCache>
                <c:formatCode>0%</c:formatCode>
                <c:ptCount val="4"/>
                <c:pt idx="0">
                  <c:v>0.75</c:v>
                </c:pt>
                <c:pt idx="1">
                  <c:v>0.66</c:v>
                </c:pt>
                <c:pt idx="2">
                  <c:v>0.63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(Sheet1!$A$3,Sheet1!$A$5:$A$6,Sheet1!$A$10)</c:f>
              <c:strCache>
                <c:ptCount val="4"/>
                <c:pt idx="0">
                  <c:v>Arbeidstakerorganisasjoner </c:v>
                </c:pt>
                <c:pt idx="1">
                  <c:v>Arbeidsgiverorganisasjoner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(Sheet1!$E$3,Sheet1!$E$5:$E$6,Sheet1!$E$10)</c:f>
              <c:numCache>
                <c:formatCode>0%</c:formatCode>
                <c:ptCount val="4"/>
                <c:pt idx="0">
                  <c:v>0.75</c:v>
                </c:pt>
                <c:pt idx="1">
                  <c:v>0.64</c:v>
                </c:pt>
                <c:pt idx="2">
                  <c:v>0.6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(Sheet1!$A$3,Sheet1!$A$5:$A$6,Sheet1!$A$10)</c:f>
              <c:strCache>
                <c:ptCount val="4"/>
                <c:pt idx="0">
                  <c:v>Arbeidstakerorganisasjoner </c:v>
                </c:pt>
                <c:pt idx="1">
                  <c:v>Arbeidsgiverorganisasjoner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Sheet1!$F$2:$F$10</c15:sqref>
                  </c15:fullRef>
                </c:ext>
              </c:extLst>
              <c:f>(Sheet1!$F$3,Sheet1!$F$5:$F$6,Sheet1!$F$10)</c:f>
              <c:numCache>
                <c:formatCode>0%</c:formatCode>
                <c:ptCount val="4"/>
                <c:pt idx="0">
                  <c:v>0.72</c:v>
                </c:pt>
                <c:pt idx="1">
                  <c:v>0.66</c:v>
                </c:pt>
                <c:pt idx="2">
                  <c:v>0.64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(Sheet1!$A$3,Sheet1!$A$5:$A$6,Sheet1!$A$10)</c:f>
              <c:strCache>
                <c:ptCount val="4"/>
                <c:pt idx="0">
                  <c:v>Arbeidstakerorganisasjoner </c:v>
                </c:pt>
                <c:pt idx="1">
                  <c:v>Arbeidsgiverorganisasjoner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Sheet1!$G$2:$G$10</c15:sqref>
                  </c15:fullRef>
                </c:ext>
              </c:extLst>
              <c:f>(Sheet1!$G$3,Sheet1!$G$5:$G$6,Sheet1!$G$10)</c:f>
              <c:numCache>
                <c:formatCode>0%</c:formatCode>
                <c:ptCount val="4"/>
                <c:pt idx="0">
                  <c:v>0.72945985926754997</c:v>
                </c:pt>
                <c:pt idx="1">
                  <c:v>0.66907884215576408</c:v>
                </c:pt>
                <c:pt idx="2">
                  <c:v>0.59896249800095702</c:v>
                </c:pt>
                <c:pt idx="3">
                  <c:v>0.11015712458020101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7-45FA-B936-5329592122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noFill/>
    <a:ln w="12700"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397712906961029E-4"/>
          <c:y val="0.13423391541814902"/>
          <c:w val="0.99967524018405829"/>
          <c:h val="0.8125779018640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7DAE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Sheet1!$A$2:$A$11</c15:sqref>
                  </c15:fullRef>
                </c:ext>
              </c:extLst>
              <c:f>(Sheet1!$A$7:$A$8,Sheet1!$A$10:$A$11)</c:f>
              <c:strCache>
                <c:ptCount val="4"/>
                <c:pt idx="0">
                  <c:v>Arbeidstakerorganisasjoner </c:v>
                </c:pt>
                <c:pt idx="1">
                  <c:v>Arbeidsgiverorganisasjoner 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Sheet1!$B$2:$B$11</c15:sqref>
                  </c15:fullRef>
                </c:ext>
              </c:extLst>
              <c:f>(Sheet1!$B$7:$B$8,Sheet1!$B$10:$B$11)</c:f>
              <c:numCache>
                <c:formatCode>0%</c:formatCode>
                <c:ptCount val="4"/>
                <c:pt idx="0">
                  <c:v>0.75</c:v>
                </c:pt>
                <c:pt idx="1">
                  <c:v>0.71</c:v>
                </c:pt>
                <c:pt idx="2">
                  <c:v>0.78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BE1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Sheet1!$A$2:$A$11</c15:sqref>
                  </c15:fullRef>
                </c:ext>
              </c:extLst>
              <c:f>(Sheet1!$A$7:$A$8,Sheet1!$A$10:$A$11)</c:f>
              <c:strCache>
                <c:ptCount val="4"/>
                <c:pt idx="0">
                  <c:v>Arbeidstakerorganisasjoner </c:v>
                </c:pt>
                <c:pt idx="1">
                  <c:v>Arbeidsgiverorganisasjoner 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Sheet1!$C$2:$C$11</c15:sqref>
                  </c15:fullRef>
                </c:ext>
              </c:extLst>
              <c:f>(Sheet1!$C$7:$C$8,Sheet1!$C$10:$C$11)</c:f>
              <c:numCache>
                <c:formatCode>0%</c:formatCode>
                <c:ptCount val="4"/>
                <c:pt idx="0">
                  <c:v>0.72</c:v>
                </c:pt>
                <c:pt idx="1">
                  <c:v>0.71</c:v>
                </c:pt>
                <c:pt idx="2">
                  <c:v>0.75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1C2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Sheet1!$A$2:$A$11</c15:sqref>
                  </c15:fullRef>
                </c:ext>
              </c:extLst>
              <c:f>(Sheet1!$A$7:$A$8,Sheet1!$A$10:$A$11)</c:f>
              <c:strCache>
                <c:ptCount val="4"/>
                <c:pt idx="0">
                  <c:v>Arbeidstakerorganisasjoner </c:v>
                </c:pt>
                <c:pt idx="1">
                  <c:v>Arbeidsgiverorganisasjoner 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Sheet1!$D$2:$D$11</c15:sqref>
                  </c15:fullRef>
                </c:ext>
              </c:extLst>
              <c:f>(Sheet1!$D$7:$D$8,Sheet1!$D$10:$D$11)</c:f>
              <c:numCache>
                <c:formatCode>0%</c:formatCode>
                <c:ptCount val="4"/>
                <c:pt idx="0">
                  <c:v>0.78</c:v>
                </c:pt>
                <c:pt idx="1">
                  <c:v>0.76</c:v>
                </c:pt>
                <c:pt idx="2">
                  <c:v>0.77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Sheet1!$A$2:$A$11</c15:sqref>
                  </c15:fullRef>
                </c:ext>
              </c:extLst>
              <c:f>(Sheet1!$A$7:$A$8,Sheet1!$A$10:$A$11)</c:f>
              <c:strCache>
                <c:ptCount val="4"/>
                <c:pt idx="0">
                  <c:v>Arbeidstakerorganisasjoner </c:v>
                </c:pt>
                <c:pt idx="1">
                  <c:v>Arbeidsgiverorganisasjoner 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Sheet1!$E$2:$E$11</c15:sqref>
                  </c15:fullRef>
                </c:ext>
              </c:extLst>
              <c:f>(Sheet1!$E$7:$E$8,Sheet1!$E$10:$E$11)</c:f>
              <c:numCache>
                <c:formatCode>0%</c:formatCode>
                <c:ptCount val="4"/>
                <c:pt idx="0">
                  <c:v>0.8</c:v>
                </c:pt>
                <c:pt idx="1">
                  <c:v>0.74</c:v>
                </c:pt>
                <c:pt idx="2">
                  <c:v>0.77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52AAE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Sheet1!$A$2:$A$11</c15:sqref>
                  </c15:fullRef>
                </c:ext>
              </c:extLst>
              <c:f>(Sheet1!$A$7:$A$8,Sheet1!$A$10:$A$11)</c:f>
              <c:strCache>
                <c:ptCount val="4"/>
                <c:pt idx="0">
                  <c:v>Arbeidstakerorganisasjoner </c:v>
                </c:pt>
                <c:pt idx="1">
                  <c:v>Arbeidsgiverorganisasjoner </c:v>
                </c:pt>
                <c:pt idx="2">
                  <c:v>Norske medier </c:v>
                </c:pt>
                <c:pt idx="3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Sheet1!$F$2:$F$11</c15:sqref>
                  </c15:fullRef>
                </c:ext>
              </c:extLst>
              <c:f>(Sheet1!$F$7:$F$8,Sheet1!$F$10:$F$11)</c:f>
              <c:numCache>
                <c:formatCode>0%</c:formatCode>
                <c:ptCount val="4"/>
                <c:pt idx="0">
                  <c:v>0.78</c:v>
                </c:pt>
                <c:pt idx="1">
                  <c:v>0.74</c:v>
                </c:pt>
                <c:pt idx="2">
                  <c:v>0.81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Arbeidstakerorganisasjoner </c:v>
              </c:pt>
              <c:pt idx="1">
                <c:v>Arbeidsgiverorganisasjoner </c:v>
              </c:pt>
              <c:pt idx="2">
                <c:v>Norske medier </c:v>
              </c:pt>
              <c:pt idx="3">
                <c:v>Sosiale medier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Sheet1!$G$2:$G$11</c15:sqref>
                  </c15:fullRef>
                </c:ext>
              </c:extLst>
              <c:f>(Sheet1!$G$7:$G$8,Sheet1!$G$10:$G$11)</c:f>
              <c:numCache>
                <c:formatCode>0%</c:formatCode>
                <c:ptCount val="4"/>
                <c:pt idx="0">
                  <c:v>0.77155965136734195</c:v>
                </c:pt>
                <c:pt idx="1">
                  <c:v>0.71744562609946994</c:v>
                </c:pt>
                <c:pt idx="2">
                  <c:v>0.7768970893970879</c:v>
                </c:pt>
                <c:pt idx="3">
                  <c:v>0.31671797537182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9-4A90-945A-E5A1EC277B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rgbClr val="535353"/>
                    </a:solidFill>
                    <a:latin typeface="Arial (Headings)"/>
                    <a:ea typeface="+mn-ea"/>
                    <a:cs typeface="Calibri" panose="020F050202020403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Norske medier </c:v>
                </c:pt>
                <c:pt idx="1">
                  <c:v>Folkevalgte i kommunestyret i egen kommune</c:v>
                </c:pt>
                <c:pt idx="2">
                  <c:v>Arbeidstakerorganisasjoner og fagforeninger</c:v>
                </c:pt>
                <c:pt idx="3">
                  <c:v>De politiske partiene</c:v>
                </c:pt>
                <c:pt idx="4">
                  <c:v>Folkevalgte på Stortinget</c:v>
                </c:pt>
                <c:pt idx="5">
                  <c:v>Sosiale medier </c:v>
                </c:pt>
                <c:pt idx="6">
                  <c:v>Ideelle organisasjoner</c:v>
                </c:pt>
                <c:pt idx="7">
                  <c:v>Arbeidsgiver- og bransjeorganisasjoner </c:v>
                </c:pt>
                <c:pt idx="8">
                  <c:v>Representanter i regjeringsapparatet</c:v>
                </c:pt>
                <c:pt idx="9">
                  <c:v>Ingen av dem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0.67514592995362088</c:v>
                </c:pt>
                <c:pt idx="1">
                  <c:v>0.60134135614904605</c:v>
                </c:pt>
                <c:pt idx="2">
                  <c:v>0.55978130497361001</c:v>
                </c:pt>
                <c:pt idx="3">
                  <c:v>0.53070526147448904</c:v>
                </c:pt>
                <c:pt idx="4">
                  <c:v>0.49505237486006398</c:v>
                </c:pt>
                <c:pt idx="5">
                  <c:v>0.46723572685110903</c:v>
                </c:pt>
                <c:pt idx="6">
                  <c:v>0.43865944346713398</c:v>
                </c:pt>
                <c:pt idx="7">
                  <c:v>0.40851391332160397</c:v>
                </c:pt>
                <c:pt idx="8">
                  <c:v>0.44443667039820606</c:v>
                </c:pt>
                <c:pt idx="9">
                  <c:v>3.99708140092754E-2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C-4643-BA81-339EA6075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52AAE0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Norske medier </c:v>
                      </c:pt>
                      <c:pt idx="1">
                        <c:v>Folkevalgte i kommunestyret i egen kommune</c:v>
                      </c:pt>
                      <c:pt idx="2">
                        <c:v>Arbeidstakerorganisasjoner og fagforeninger</c:v>
                      </c:pt>
                      <c:pt idx="3">
                        <c:v>De politiske partiene</c:v>
                      </c:pt>
                      <c:pt idx="4">
                        <c:v>Folkevalgte på Stortinget</c:v>
                      </c:pt>
                      <c:pt idx="5">
                        <c:v>Sosiale medier </c:v>
                      </c:pt>
                      <c:pt idx="6">
                        <c:v>Ideelle organisasjoner</c:v>
                      </c:pt>
                      <c:pt idx="7">
                        <c:v>Arbeidsgiver- og bransjeorganisasjoner </c:v>
                      </c:pt>
                      <c:pt idx="8">
                        <c:v>Representanter i regjeringsapparatet</c:v>
                      </c:pt>
                      <c:pt idx="9">
                        <c:v>Ingen av dem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Sheet1!$F$2:$F$11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0.73</c:v>
                      </c:pt>
                      <c:pt idx="1">
                        <c:v>0.63</c:v>
                      </c:pt>
                      <c:pt idx="2">
                        <c:v>0.62</c:v>
                      </c:pt>
                      <c:pt idx="3">
                        <c:v>0.54</c:v>
                      </c:pt>
                      <c:pt idx="4">
                        <c:v>0.53</c:v>
                      </c:pt>
                      <c:pt idx="5">
                        <c:v>0.48</c:v>
                      </c:pt>
                      <c:pt idx="6">
                        <c:v>0.48</c:v>
                      </c:pt>
                      <c:pt idx="7">
                        <c:v>0.44</c:v>
                      </c:pt>
                      <c:pt idx="8">
                        <c:v>0.43</c:v>
                      </c:pt>
                      <c:pt idx="9">
                        <c:v>0.04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Norske medier </c:v>
                      </c:pt>
                      <c:pt idx="1">
                        <c:v>Folkevalgte i kommunestyret i egen kommune</c:v>
                      </c:pt>
                      <c:pt idx="2">
                        <c:v>Arbeidstakerorganisasjoner og fagforeninger</c:v>
                      </c:pt>
                      <c:pt idx="3">
                        <c:v>De politiske partiene</c:v>
                      </c:pt>
                      <c:pt idx="4">
                        <c:v>Folkevalgte på Stortinget</c:v>
                      </c:pt>
                      <c:pt idx="5">
                        <c:v>Sosiale medier </c:v>
                      </c:pt>
                      <c:pt idx="6">
                        <c:v>Ideelle organisasjoner</c:v>
                      </c:pt>
                      <c:pt idx="7">
                        <c:v>Arbeidsgiver- og bransjeorganisasjoner </c:v>
                      </c:pt>
                      <c:pt idx="8">
                        <c:v>Representanter i regjeringsapparatet</c:v>
                      </c:pt>
                      <c:pt idx="9">
                        <c:v>Ingen av dem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Sheet1!$E$2:$E$11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0.7</c:v>
                      </c:pt>
                      <c:pt idx="1">
                        <c:v>0.63</c:v>
                      </c:pt>
                      <c:pt idx="2">
                        <c:v>0.59</c:v>
                      </c:pt>
                      <c:pt idx="3">
                        <c:v>0.53</c:v>
                      </c:pt>
                      <c:pt idx="4">
                        <c:v>0.56000000000000005</c:v>
                      </c:pt>
                      <c:pt idx="5">
                        <c:v>0.47</c:v>
                      </c:pt>
                      <c:pt idx="6">
                        <c:v>0.46</c:v>
                      </c:pt>
                      <c:pt idx="7">
                        <c:v>0.43</c:v>
                      </c:pt>
                      <c:pt idx="8">
                        <c:v>0.44</c:v>
                      </c:pt>
                      <c:pt idx="9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Norske medier </c:v>
                      </c:pt>
                      <c:pt idx="1">
                        <c:v>Folkevalgte i kommunestyret i egen kommune</c:v>
                      </c:pt>
                      <c:pt idx="2">
                        <c:v>Arbeidstakerorganisasjoner og fagforeninger</c:v>
                      </c:pt>
                      <c:pt idx="3">
                        <c:v>De politiske partiene</c:v>
                      </c:pt>
                      <c:pt idx="4">
                        <c:v>Folkevalgte på Stortinget</c:v>
                      </c:pt>
                      <c:pt idx="5">
                        <c:v>Sosiale medier </c:v>
                      </c:pt>
                      <c:pt idx="6">
                        <c:v>Ideelle organisasjoner</c:v>
                      </c:pt>
                      <c:pt idx="7">
                        <c:v>Arbeidsgiver- og bransjeorganisasjoner </c:v>
                      </c:pt>
                      <c:pt idx="8">
                        <c:v>Representanter i regjeringsapparatet</c:v>
                      </c:pt>
                      <c:pt idx="9">
                        <c:v>Ingen av dem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Sheet1!$D$2:$D$11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0.67</c:v>
                      </c:pt>
                      <c:pt idx="1">
                        <c:v>0.68</c:v>
                      </c:pt>
                      <c:pt idx="2">
                        <c:v>0.56999999999999995</c:v>
                      </c:pt>
                      <c:pt idx="3">
                        <c:v>0.52</c:v>
                      </c:pt>
                      <c:pt idx="4">
                        <c:v>0.48</c:v>
                      </c:pt>
                      <c:pt idx="5">
                        <c:v>0.48</c:v>
                      </c:pt>
                      <c:pt idx="6">
                        <c:v>0.46</c:v>
                      </c:pt>
                      <c:pt idx="7">
                        <c:v>0.4</c:v>
                      </c:pt>
                      <c:pt idx="8">
                        <c:v>0.4</c:v>
                      </c:pt>
                      <c:pt idx="9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  <c15:filteredBar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rgbClr val="FBE1E5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Norske medier </c:v>
                      </c:pt>
                      <c:pt idx="1">
                        <c:v>Folkevalgte i kommunestyret i egen kommune</c:v>
                      </c:pt>
                      <c:pt idx="2">
                        <c:v>Arbeidstakerorganisasjoner og fagforeninger</c:v>
                      </c:pt>
                      <c:pt idx="3">
                        <c:v>De politiske partiene</c:v>
                      </c:pt>
                      <c:pt idx="4">
                        <c:v>Folkevalgte på Stortinget</c:v>
                      </c:pt>
                      <c:pt idx="5">
                        <c:v>Sosiale medier </c:v>
                      </c:pt>
                      <c:pt idx="6">
                        <c:v>Ideelle organisasjoner</c:v>
                      </c:pt>
                      <c:pt idx="7">
                        <c:v>Arbeidsgiver- og bransjeorganisasjoner </c:v>
                      </c:pt>
                      <c:pt idx="8">
                        <c:v>Representanter i regjeringsapparatet</c:v>
                      </c:pt>
                      <c:pt idx="9">
                        <c:v>Ingen av dem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Sheet1!$C$2:$C$11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0.69</c:v>
                      </c:pt>
                      <c:pt idx="1">
                        <c:v>0.71</c:v>
                      </c:pt>
                      <c:pt idx="2">
                        <c:v>0.57999999999999996</c:v>
                      </c:pt>
                      <c:pt idx="3">
                        <c:v>0.54</c:v>
                      </c:pt>
                      <c:pt idx="4">
                        <c:v>0.43</c:v>
                      </c:pt>
                      <c:pt idx="5">
                        <c:v>0.48</c:v>
                      </c:pt>
                      <c:pt idx="6">
                        <c:v>0.46</c:v>
                      </c:pt>
                      <c:pt idx="7">
                        <c:v>0.36</c:v>
                      </c:pt>
                      <c:pt idx="8">
                        <c:v>0.33</c:v>
                      </c:pt>
                      <c:pt idx="9">
                        <c:v>0.04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98-4874-92B7-C6418012C9B5}"/>
                  </c:ext>
                </c:extLst>
              </c15:ser>
            </c15:filteredBarSeries>
            <c15:filteredBarSeries>
              <c15:ser>
                <c:idx val="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rgbClr val="C7DAE3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Norske medier </c:v>
                      </c:pt>
                      <c:pt idx="1">
                        <c:v>Folkevalgte i kommunestyret i egen kommune</c:v>
                      </c:pt>
                      <c:pt idx="2">
                        <c:v>Arbeidstakerorganisasjoner og fagforeninger</c:v>
                      </c:pt>
                      <c:pt idx="3">
                        <c:v>De politiske partiene</c:v>
                      </c:pt>
                      <c:pt idx="4">
                        <c:v>Folkevalgte på Stortinget</c:v>
                      </c:pt>
                      <c:pt idx="5">
                        <c:v>Sosiale medier </c:v>
                      </c:pt>
                      <c:pt idx="6">
                        <c:v>Ideelle organisasjoner</c:v>
                      </c:pt>
                      <c:pt idx="7">
                        <c:v>Arbeidsgiver- og bransjeorganisasjoner </c:v>
                      </c:pt>
                      <c:pt idx="8">
                        <c:v>Representanter i regjeringsapparatet</c:v>
                      </c:pt>
                      <c:pt idx="9">
                        <c:v>Ingen av dem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Sheet1!$B$2:$B$11</c15:sqref>
                        </c15:formulaRef>
                      </c:ext>
                    </c:extLst>
                    <c:numCache>
                      <c:formatCode>0%</c:formatCode>
                      <c:ptCount val="10"/>
                      <c:pt idx="0">
                        <c:v>0.76</c:v>
                      </c:pt>
                      <c:pt idx="1">
                        <c:v>0.73</c:v>
                      </c:pt>
                      <c:pt idx="2">
                        <c:v>0.61</c:v>
                      </c:pt>
                      <c:pt idx="3">
                        <c:v>0.6</c:v>
                      </c:pt>
                      <c:pt idx="4">
                        <c:v>0.51</c:v>
                      </c:pt>
                      <c:pt idx="5">
                        <c:v>0.54</c:v>
                      </c:pt>
                      <c:pt idx="6">
                        <c:v>0.49</c:v>
                      </c:pt>
                      <c:pt idx="7">
                        <c:v>0.39</c:v>
                      </c:pt>
                      <c:pt idx="8">
                        <c:v>0.44</c:v>
                      </c:pt>
                      <c:pt idx="9">
                        <c:v>0.02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1"/>
          <c:order val="3"/>
          <c:tx>
            <c:strRef>
              <c:f>Sheet1!$C$1</c:f>
              <c:strCache>
                <c:ptCount val="1"/>
                <c:pt idx="0">
                  <c:v>50 000 og flere innbyggere </c:v>
                </c:pt>
              </c:strCache>
            </c:strRef>
          </c:tx>
          <c:spPr>
            <a:solidFill>
              <a:srgbClr val="A8D8D4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(Sheet1!$A$3:$A$8,Sheet1!$A$10)</c:f>
              <c:strCache>
                <c:ptCount val="7"/>
                <c:pt idx="0">
                  <c:v>Arbeidstakerorganisasjoner </c:v>
                </c:pt>
                <c:pt idx="1">
                  <c:v>Stortinget</c:v>
                </c:pt>
                <c:pt idx="2">
                  <c:v>Arbeidsgiverorganisasjoner</c:v>
                </c:pt>
                <c:pt idx="3">
                  <c:v>Norske medier </c:v>
                </c:pt>
                <c:pt idx="4">
                  <c:v>Regjeringen</c:v>
                </c:pt>
                <c:pt idx="5">
                  <c:v>Kommunestyret i egen kommune</c:v>
                </c:pt>
                <c:pt idx="6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(Sheet1!$C$3:$C$8,Sheet1!$C$10)</c:f>
              <c:numCache>
                <c:formatCode>0%</c:formatCode>
                <c:ptCount val="7"/>
                <c:pt idx="0">
                  <c:v>0.73009565269485099</c:v>
                </c:pt>
                <c:pt idx="1">
                  <c:v>0.75270084070531496</c:v>
                </c:pt>
                <c:pt idx="2">
                  <c:v>0.68482536893184598</c:v>
                </c:pt>
                <c:pt idx="3">
                  <c:v>0.62527707330710802</c:v>
                </c:pt>
                <c:pt idx="4">
                  <c:v>0.60474868702198803</c:v>
                </c:pt>
                <c:pt idx="5">
                  <c:v>0.61613115801665597</c:v>
                </c:pt>
                <c:pt idx="6">
                  <c:v>8.8144257842921986E-2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Under 50 000 innbyggere </c:v>
                </c:pt>
              </c:strCache>
            </c:strRef>
          </c:tx>
          <c:spPr>
            <a:solidFill>
              <a:srgbClr val="F190AE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(Sheet1!$A$3:$A$8,Sheet1!$A$10)</c:f>
              <c:strCache>
                <c:ptCount val="7"/>
                <c:pt idx="0">
                  <c:v>Arbeidstakerorganisasjoner </c:v>
                </c:pt>
                <c:pt idx="1">
                  <c:v>Stortinget</c:v>
                </c:pt>
                <c:pt idx="2">
                  <c:v>Arbeidsgiverorganisasjoner</c:v>
                </c:pt>
                <c:pt idx="3">
                  <c:v>Norske medier </c:v>
                </c:pt>
                <c:pt idx="4">
                  <c:v>Regjeringen</c:v>
                </c:pt>
                <c:pt idx="5">
                  <c:v>Kommunestyret i egen kommune</c:v>
                </c:pt>
                <c:pt idx="6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(Sheet1!$B$3:$B$8,Sheet1!$B$10)</c:f>
              <c:numCache>
                <c:formatCode>0%</c:formatCode>
                <c:ptCount val="7"/>
                <c:pt idx="0">
                  <c:v>0.72882271717596292</c:v>
                </c:pt>
                <c:pt idx="1">
                  <c:v>0.66514578455504303</c:v>
                </c:pt>
                <c:pt idx="2">
                  <c:v>0.6532989133697551</c:v>
                </c:pt>
                <c:pt idx="3">
                  <c:v>0.57259210341998401</c:v>
                </c:pt>
                <c:pt idx="4">
                  <c:v>0.57505353104800905</c:v>
                </c:pt>
                <c:pt idx="5">
                  <c:v>0.58836124952472602</c:v>
                </c:pt>
                <c:pt idx="6">
                  <c:v>0.13221668567769299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240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pPr>
                        <a:endParaRPr lang="nb-N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3E8B-4C4C-9733-432E25231E5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(Sheet1!$A$3:$A$8,Sheet1!$A$10)</c15:sqref>
                        </c15:formulaRef>
                      </c:ext>
                    </c:extLst>
                    <c:strCache>
                      <c:ptCount val="7"/>
                      <c:pt idx="0">
                        <c:v>Arbeidstakerorganisasjoner </c:v>
                      </c:pt>
                      <c:pt idx="1">
                        <c:v>Stortinget</c:v>
                      </c:pt>
                      <c:pt idx="2">
                        <c:v>Arbeidsgiverorganisasjoner</c:v>
                      </c:pt>
                      <c:pt idx="3">
                        <c:v>Norske medier </c:v>
                      </c:pt>
                      <c:pt idx="4">
                        <c:v>Regjeringen</c:v>
                      </c:pt>
                      <c:pt idx="5">
                        <c:v>Kommunestyret i egen kommune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Sheet1!$F$2:$F$10</c15:sqref>
                        </c15:fullRef>
                        <c15:formulaRef>
                          <c15:sqref>(Sheet1!$F$3:$F$8,Sheet1!$F$10)</c15:sqref>
                        </c15:formulaRef>
                      </c:ext>
                    </c:extLst>
                    <c:numCache>
                      <c:formatCode>0%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Ikke medlem</c:v>
                      </c:pt>
                    </c:strCache>
                  </c:strRef>
                </c:tx>
                <c:spPr>
                  <a:solidFill>
                    <a:srgbClr val="00B0F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(Sheet1!$A$3:$A$8,Sheet1!$A$10)</c15:sqref>
                        </c15:formulaRef>
                      </c:ext>
                    </c:extLst>
                    <c:strCache>
                      <c:ptCount val="7"/>
                      <c:pt idx="0">
                        <c:v>Arbeidstakerorganisasjoner </c:v>
                      </c:pt>
                      <c:pt idx="1">
                        <c:v>Stortinget</c:v>
                      </c:pt>
                      <c:pt idx="2">
                        <c:v>Arbeidsgiverorganisasjoner</c:v>
                      </c:pt>
                      <c:pt idx="3">
                        <c:v>Norske medier </c:v>
                      </c:pt>
                      <c:pt idx="4">
                        <c:v>Regjeringen</c:v>
                      </c:pt>
                      <c:pt idx="5">
                        <c:v>Kommunestyret i egen kommune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Sheet1!$E$2:$E$10</c15:sqref>
                        </c15:fullRef>
                        <c15:formulaRef>
                          <c15:sqref>(Sheet1!$E$3:$E$8,Sheet1!$E$10)</c15:sqref>
                        </c15:formulaRef>
                      </c:ext>
                    </c:extLst>
                    <c:numCache>
                      <c:formatCode>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698-4874-92B7-C6418012C9B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Medlem </c:v>
                      </c:pt>
                    </c:strCache>
                  </c:strRef>
                </c:tx>
                <c:spPr>
                  <a:solidFill>
                    <a:srgbClr val="F190AE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(Sheet1!$A$3:$A$8,Sheet1!$A$10)</c15:sqref>
                        </c15:formulaRef>
                      </c:ext>
                    </c:extLst>
                    <c:strCache>
                      <c:ptCount val="7"/>
                      <c:pt idx="0">
                        <c:v>Arbeidstakerorganisasjoner </c:v>
                      </c:pt>
                      <c:pt idx="1">
                        <c:v>Stortinget</c:v>
                      </c:pt>
                      <c:pt idx="2">
                        <c:v>Arbeidsgiverorganisasjoner</c:v>
                      </c:pt>
                      <c:pt idx="3">
                        <c:v>Norske medier </c:v>
                      </c:pt>
                      <c:pt idx="4">
                        <c:v>Regjeringen</c:v>
                      </c:pt>
                      <c:pt idx="5">
                        <c:v>Kommunestyret i egen kommune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Sheet1!$D$2:$D$10</c15:sqref>
                        </c15:fullRef>
                        <c15:formulaRef>
                          <c15:sqref>(Sheet1!$D$3:$D$8,Sheet1!$D$10)</c15:sqref>
                        </c15:formulaRef>
                      </c:ext>
                    </c:extLst>
                    <c:numCache>
                      <c:formatCode>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1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652875390869657"/>
          <c:y val="3.3451270504985524E-2"/>
          <c:w val="0.64829159049571405"/>
          <c:h val="0.94853650691540692"/>
        </c:manualLayout>
      </c:layout>
      <c:barChart>
        <c:barDir val="bar"/>
        <c:grouping val="clustere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18-29 år </c:v>
                </c:pt>
              </c:strCache>
            </c:strRef>
          </c:tx>
          <c:spPr>
            <a:solidFill>
              <a:srgbClr val="D94A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(Sheet1!$A$3:$A$7,Sheet1!$A$9:$A$10)</c:f>
              <c:strCache>
                <c:ptCount val="7"/>
                <c:pt idx="0">
                  <c:v>Arbeidstakerorganisasjoner </c:v>
                </c:pt>
                <c:pt idx="1">
                  <c:v>Stortinget</c:v>
                </c:pt>
                <c:pt idx="2">
                  <c:v>Arbeidsgiverorganisasjoner</c:v>
                </c:pt>
                <c:pt idx="3">
                  <c:v>Regjeringen</c:v>
                </c:pt>
                <c:pt idx="4">
                  <c:v>Kommunestyret i egen kommune</c:v>
                </c:pt>
                <c:pt idx="5">
                  <c:v>Norske medier </c:v>
                </c:pt>
                <c:pt idx="6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(Sheet1!$D$3:$D$7,Sheet1!$D$9:$D$10)</c:f>
              <c:numCache>
                <c:formatCode>0%</c:formatCode>
                <c:ptCount val="7"/>
                <c:pt idx="0">
                  <c:v>0.75122094981475196</c:v>
                </c:pt>
                <c:pt idx="1">
                  <c:v>0.71972886493768895</c:v>
                </c:pt>
                <c:pt idx="2">
                  <c:v>0.65712361064331404</c:v>
                </c:pt>
                <c:pt idx="3">
                  <c:v>0.60550690468171098</c:v>
                </c:pt>
                <c:pt idx="4">
                  <c:v>0.71012967329067</c:v>
                </c:pt>
                <c:pt idx="5">
                  <c:v>0.53982822499157901</c:v>
                </c:pt>
                <c:pt idx="6">
                  <c:v>0.13476759851802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30 år og eldre</c:v>
                </c:pt>
              </c:strCache>
            </c:strRef>
          </c:tx>
          <c:spPr>
            <a:solidFill>
              <a:srgbClr val="A8D8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(Sheet1!$A$3:$A$7,Sheet1!$A$9:$A$10)</c:f>
              <c:strCache>
                <c:ptCount val="7"/>
                <c:pt idx="0">
                  <c:v>Arbeidstakerorganisasjoner </c:v>
                </c:pt>
                <c:pt idx="1">
                  <c:v>Stortinget</c:v>
                </c:pt>
                <c:pt idx="2">
                  <c:v>Arbeidsgiverorganisasjoner</c:v>
                </c:pt>
                <c:pt idx="3">
                  <c:v>Regjeringen</c:v>
                </c:pt>
                <c:pt idx="4">
                  <c:v>Kommunestyret i egen kommune</c:v>
                </c:pt>
                <c:pt idx="5">
                  <c:v>Norske medier </c:v>
                </c:pt>
                <c:pt idx="6">
                  <c:v>Sosiale medier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(Sheet1!$E$3:$E$7,Sheet1!$E$9:$E$10)</c:f>
              <c:numCache>
                <c:formatCode>0%</c:formatCode>
                <c:ptCount val="7"/>
                <c:pt idx="0">
                  <c:v>0.72268533081681796</c:v>
                </c:pt>
                <c:pt idx="1">
                  <c:v>0.70562021600083791</c:v>
                </c:pt>
                <c:pt idx="2">
                  <c:v>0.67280067107056696</c:v>
                </c:pt>
                <c:pt idx="3">
                  <c:v>0.58506343713956099</c:v>
                </c:pt>
                <c:pt idx="4">
                  <c:v>0.56867987836845901</c:v>
                </c:pt>
                <c:pt idx="5">
                  <c:v>0.617371815036174</c:v>
                </c:pt>
                <c:pt idx="6">
                  <c:v>0.10249554367201399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Column4</c:v>
                      </c:pt>
                    </c:strCache>
                  </c:strRef>
                </c:tx>
                <c:spPr>
                  <a:solidFill>
                    <a:srgbClr val="A8D8D4"/>
                  </a:solidFill>
                </c:spPr>
                <c:invertIfNegative val="0"/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240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pPr>
                        <a:endParaRPr lang="nb-N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3E8B-4C4C-9733-432E25231E5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(Sheet1!$A$3:$A$7,Sheet1!$A$9:$A$10)</c15:sqref>
                        </c15:formulaRef>
                      </c:ext>
                    </c:extLst>
                    <c:strCache>
                      <c:ptCount val="7"/>
                      <c:pt idx="0">
                        <c:v>Arbeidstakerorganisasjoner </c:v>
                      </c:pt>
                      <c:pt idx="1">
                        <c:v>Stortinget</c:v>
                      </c:pt>
                      <c:pt idx="2">
                        <c:v>Arbeidsgiverorganisasjoner</c:v>
                      </c:pt>
                      <c:pt idx="3">
                        <c:v>Regjeringen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Sheet1!$F$2:$F$10</c15:sqref>
                        </c15:fullRef>
                        <c15:formulaRef>
                          <c15:sqref>(Sheet1!$F$3:$F$7,Sheet1!$F$9:$F$10)</c15:sqref>
                        </c15:formulaRef>
                      </c:ext>
                    </c:extLst>
                    <c:numCache>
                      <c:formatCode>0%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A698-4874-92B7-C6418012C9B5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rgbClr val="F190AE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(Sheet1!$A$3:$A$7,Sheet1!$A$9:$A$10)</c15:sqref>
                        </c15:formulaRef>
                      </c:ext>
                    </c:extLst>
                    <c:strCache>
                      <c:ptCount val="7"/>
                      <c:pt idx="0">
                        <c:v>Arbeidstakerorganisasjoner </c:v>
                      </c:pt>
                      <c:pt idx="1">
                        <c:v>Stortinget</c:v>
                      </c:pt>
                      <c:pt idx="2">
                        <c:v>Arbeidsgiverorganisasjoner</c:v>
                      </c:pt>
                      <c:pt idx="3">
                        <c:v>Regjeringen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Sheet1!$B$2:$B$10</c15:sqref>
                        </c15:fullRef>
                        <c15:formulaRef>
                          <c15:sqref>(Sheet1!$B$3:$B$7,Sheet1!$B$9:$B$10)</c15:sqref>
                        </c15:formulaRef>
                      </c:ext>
                    </c:extLst>
                    <c:numCache>
                      <c:formatCode>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A698-4874-92B7-C6418012C9B5}"/>
                  </c:ext>
                </c:extLst>
              </c15:ser>
            </c15:filteredBarSeries>
            <c15:filteredBarSeries>
              <c15:ser>
                <c:idx val="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solidFill>
                    <a:srgbClr val="A1C2D0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24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(Sheet1!$A$3:$A$7,Sheet1!$A$9:$A$10)</c15:sqref>
                        </c15:formulaRef>
                      </c:ext>
                    </c:extLst>
                    <c:strCache>
                      <c:ptCount val="7"/>
                      <c:pt idx="0">
                        <c:v>Arbeidstakerorganisasjoner </c:v>
                      </c:pt>
                      <c:pt idx="1">
                        <c:v>Stortinget</c:v>
                      </c:pt>
                      <c:pt idx="2">
                        <c:v>Arbeidsgiverorganisasjoner</c:v>
                      </c:pt>
                      <c:pt idx="3">
                        <c:v>Regjeringen</c:v>
                      </c:pt>
                      <c:pt idx="4">
                        <c:v>Kommunestyret i egen kommune</c:v>
                      </c:pt>
                      <c:pt idx="5">
                        <c:v>Norske medier </c:v>
                      </c:pt>
                      <c:pt idx="6">
                        <c:v>Sosiale medier 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Sheet1!$C$2:$C$10</c15:sqref>
                        </c15:fullRef>
                        <c15:formulaRef>
                          <c15:sqref>(Sheet1!$C$3:$C$7,Sheet1!$C$9:$C$10)</c15:sqref>
                        </c15:formulaRef>
                      </c:ext>
                    </c:extLst>
                    <c:numCache>
                      <c:formatCode>0%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698-4874-92B7-C6418012C9B5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legend>
      <c:legendPos val="r"/>
      <c:legendEntry>
        <c:idx val="0"/>
        <c:txPr>
          <a:bodyPr/>
          <a:lstStyle/>
          <a:p>
            <a:pPr algn="ctr">
              <a:defRPr lang="en-US" sz="2400" b="0" i="0" u="none" strike="noStrike" kern="1200" baseline="0">
                <a:solidFill>
                  <a:srgbClr val="535353"/>
                </a:solidFill>
                <a:latin typeface="Arial (Headings)"/>
                <a:ea typeface="+mn-ea"/>
                <a:cs typeface="Calibri" panose="020F0502020204030204" pitchFamily="34" charset="0"/>
              </a:defRPr>
            </a:pPr>
            <a:endParaRPr lang="nb-NO"/>
          </a:p>
        </c:txPr>
      </c:legendEntry>
      <c:overlay val="0"/>
      <c:txPr>
        <a:bodyPr/>
        <a:lstStyle/>
        <a:p>
          <a:pPr algn="ctr">
            <a:defRPr lang="en-US" sz="2400" b="0" i="0" u="none" strike="noStrike" kern="1200" baseline="0">
              <a:solidFill>
                <a:srgbClr val="535353"/>
              </a:solidFill>
              <a:latin typeface="Arial (Headings)"/>
              <a:ea typeface="+mn-ea"/>
              <a:cs typeface="Calibri" panose="020F050202020403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ln w="12700"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845435234213563E-2"/>
          <c:y val="0.13785547129453324"/>
          <c:w val="0.89768969076077898"/>
          <c:h val="0.80063063320514094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Rødt</c:v>
                </c:pt>
              </c:strCache>
            </c:strRef>
          </c:tx>
          <c:spPr>
            <a:solidFill>
              <a:srgbClr val="ED231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  <c:f>(Sheet1!$B$4,Sheet1!$B$6:$B$7)</c:f>
              <c:numCache>
                <c:formatCode>0%</c:formatCode>
                <c:ptCount val="3"/>
                <c:pt idx="0">
                  <c:v>0.78619153674832998</c:v>
                </c:pt>
                <c:pt idx="1">
                  <c:v>0.66146993318485503</c:v>
                </c:pt>
                <c:pt idx="2">
                  <c:v>0.44610244988864201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698-4874-92B7-C6418012C9B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190A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Sheet1!$C$2:$C$10</c15:sqref>
                  </c15:fullRef>
                </c:ext>
              </c:extLst>
              <c:f>(Sheet1!$C$4,Sheet1!$C$6:$C$7)</c:f>
              <c:numCache>
                <c:formatCode>0%</c:formatCode>
                <c:ptCount val="3"/>
                <c:pt idx="0">
                  <c:v>0.89168278529980693</c:v>
                </c:pt>
                <c:pt idx="1">
                  <c:v>0.82059961315280505</c:v>
                </c:pt>
                <c:pt idx="2">
                  <c:v>0.79223081882656399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698-4874-92B7-C6418012C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MDG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Sheet1!$D$2:$D$10</c15:sqref>
                  </c15:fullRef>
                </c:ext>
              </c:extLst>
              <c:f>(Sheet1!$D$4,Sheet1!$D$6:$D$7)</c:f>
              <c:numCache>
                <c:formatCode>0%</c:formatCode>
                <c:ptCount val="3"/>
                <c:pt idx="0">
                  <c:v>0.87095751426759704</c:v>
                </c:pt>
                <c:pt idx="1">
                  <c:v>0.76379201014584697</c:v>
                </c:pt>
                <c:pt idx="2">
                  <c:v>0.61540900443880797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698-4874-92B7-C6418012C9B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AP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Sheet1!$E$2:$E$10</c15:sqref>
                  </c15:fullRef>
                </c:ext>
              </c:extLst>
              <c:f>(Sheet1!$E$4,Sheet1!$E$6:$E$7)</c:f>
              <c:numCache>
                <c:formatCode>0%</c:formatCode>
                <c:ptCount val="3"/>
                <c:pt idx="0">
                  <c:v>0.81972654706393699</c:v>
                </c:pt>
                <c:pt idx="1">
                  <c:v>0.83237176954082004</c:v>
                </c:pt>
                <c:pt idx="2">
                  <c:v>0.77041017940409406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8-4874-92B7-C6418012C9B5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Sheet1!$F$2:$F$10</c15:sqref>
                  </c15:fullRef>
                </c:ext>
              </c:extLst>
              <c:f>(Sheet1!$F$4,Sheet1!$F$6:$F$7)</c:f>
              <c:numCache>
                <c:formatCode>0%</c:formatCode>
                <c:ptCount val="3"/>
                <c:pt idx="0">
                  <c:v>0.79676214196762107</c:v>
                </c:pt>
                <c:pt idx="1">
                  <c:v>0.76612702366126995</c:v>
                </c:pt>
                <c:pt idx="2">
                  <c:v>0.56836861768368596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98-4874-92B7-C6418012C9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447C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Sheet1!$G$2:$G$10</c15:sqref>
                  </c15:fullRef>
                </c:ext>
              </c:extLst>
              <c:f>(Sheet1!$G$4,Sheet1!$G$6:$G$7)</c:f>
              <c:numCache>
                <c:formatCode>0%</c:formatCode>
                <c:ptCount val="3"/>
                <c:pt idx="0">
                  <c:v>0.75707290533188198</c:v>
                </c:pt>
                <c:pt idx="1">
                  <c:v>0.55386289445048997</c:v>
                </c:pt>
                <c:pt idx="2">
                  <c:v>0.61099020674646398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F-4099-8F1D-1ADC450659B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KrF</c:v>
                </c:pt>
              </c:strCache>
            </c:strRef>
          </c:tx>
          <c:spPr>
            <a:solidFill>
              <a:srgbClr val="FCF0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Sheet1!$H$2:$H$10</c15:sqref>
                  </c15:fullRef>
                </c:ext>
              </c:extLst>
              <c:f>(Sheet1!$H$4,Sheet1!$H$6:$H$7)</c:f>
              <c:numCache>
                <c:formatCode>0%</c:formatCode>
                <c:ptCount val="3"/>
                <c:pt idx="0">
                  <c:v>0.77365930599369093</c:v>
                </c:pt>
                <c:pt idx="1">
                  <c:v>0.47712933753943199</c:v>
                </c:pt>
                <c:pt idx="2">
                  <c:v>0.58990536277602501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F-4099-8F1D-1ADC450659B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Sheet1!$I$2:$I$10</c15:sqref>
                  </c15:fullRef>
                </c:ext>
              </c:extLst>
              <c:f>(Sheet1!$I$4,Sheet1!$I$6:$I$7)</c:f>
              <c:numCache>
                <c:formatCode>0%</c:formatCode>
                <c:ptCount val="3"/>
                <c:pt idx="0">
                  <c:v>0.72419936954634689</c:v>
                </c:pt>
                <c:pt idx="1">
                  <c:v>0.48832747041893099</c:v>
                </c:pt>
                <c:pt idx="2">
                  <c:v>0.55584997030471794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F-4099-8F1D-1ADC450659B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FrP</c:v>
                </c:pt>
              </c:strCache>
            </c:strRef>
          </c:tx>
          <c:spPr>
            <a:solidFill>
              <a:srgbClr val="901E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  <c:f>(Sheet1!$A$4,Sheet1!$A$6:$A$7)</c:f>
              <c:strCache>
                <c:ptCount val="3"/>
                <c:pt idx="0">
                  <c:v>Stortinget</c:v>
                </c:pt>
                <c:pt idx="1">
                  <c:v>Regjeringen</c:v>
                </c:pt>
                <c:pt idx="2">
                  <c:v>Kommunestyret i egen kommune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Sheet1!$J$2:$J$10</c15:sqref>
                  </c15:fullRef>
                </c:ext>
              </c:extLst>
              <c:f>(Sheet1!$J$4,Sheet1!$J$6:$J$7)</c:f>
              <c:numCache>
                <c:formatCode>0%</c:formatCode>
                <c:ptCount val="3"/>
                <c:pt idx="0">
                  <c:v>0.63121783876500803</c:v>
                </c:pt>
                <c:pt idx="1">
                  <c:v>0.39466708248869503</c:v>
                </c:pt>
                <c:pt idx="2">
                  <c:v>0.47980664275690005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F-4099-8F1D-1ADC450659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32634464"/>
        <c:axId val="232634856"/>
        <c:extLst>
          <c:ext xmlns:c15="http://schemas.microsoft.com/office/drawing/2012/chart" uri="{02D57815-91ED-43cb-92C2-25804820EDAC}">
            <c15:filteredBar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Andre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(Sheet1!$A$4,Sheet1!$A$6:$A$7)</c15:sqref>
                        </c15:formulaRef>
                      </c:ext>
                    </c:extLst>
                    <c:strCache>
                      <c:ptCount val="3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Sheet1!$K$2:$K$10</c15:sqref>
                        </c15:fullRef>
                        <c15:formulaRef>
                          <c15:sqref>(Sheet1!$K$4,Sheet1!$K$6:$K$7)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0.3125</c:v>
                      </c:pt>
                      <c:pt idx="1">
                        <c:v>0.242566079295154</c:v>
                      </c:pt>
                      <c:pt idx="2">
                        <c:v>0.31360132158590298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7F5F-4099-8F1D-1ADC450659B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Ikke sikker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24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nb-NO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ullRef>
                          <c15:sqref>Sheet1!$A$2:$A$10</c15:sqref>
                        </c15:fullRef>
                        <c15:formulaRef>
                          <c15:sqref>(Sheet1!$A$4,Sheet1!$A$6:$A$7)</c15:sqref>
                        </c15:formulaRef>
                      </c:ext>
                    </c:extLst>
                    <c:strCache>
                      <c:ptCount val="3"/>
                      <c:pt idx="0">
                        <c:v>Stortinget</c:v>
                      </c:pt>
                      <c:pt idx="1">
                        <c:v>Regjeringen</c:v>
                      </c:pt>
                      <c:pt idx="2">
                        <c:v>Kommunestyret i egen kommune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Sheet1!$L$2:$L$10</c15:sqref>
                        </c15:fullRef>
                        <c15:formulaRef>
                          <c15:sqref>(Sheet1!$L$4,Sheet1!$L$6:$L$7)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0.61729636048526904</c:v>
                      </c:pt>
                      <c:pt idx="1">
                        <c:v>0.56793760831889106</c:v>
                      </c:pt>
                      <c:pt idx="2">
                        <c:v>0.61507798960138704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F5F-4099-8F1D-1ADC450659B4}"/>
                  </c:ext>
                </c:extLst>
              </c15:ser>
            </c15:filteredBarSeries>
          </c:ext>
        </c:extLst>
      </c:barChart>
      <c:catAx>
        <c:axId val="232634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634856"/>
        <c:crosses val="autoZero"/>
        <c:auto val="1"/>
        <c:lblAlgn val="ctr"/>
        <c:lblOffset val="100"/>
        <c:noMultiLvlLbl val="0"/>
      </c:catAx>
      <c:valAx>
        <c:axId val="232634856"/>
        <c:scaling>
          <c:orientation val="minMax"/>
          <c:max val="1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326344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50800"/>
        </a:sp3d>
      </c:spPr>
    </c:plotArea>
    <c:plotVisOnly val="1"/>
    <c:dispBlanksAs val="gap"/>
    <c:showDLblsOverMax val="0"/>
  </c:chart>
  <c:spPr>
    <a:ln w="12700"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0.03034</cdr:x>
      <cdr:y>0.93816</cdr:y>
    </cdr:from>
    <cdr:to>
      <cdr:x>0.31794</cdr:x>
      <cdr:y>0.98435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10BFBCD9-8C08-4710-A659-110B48CF1E81}"/>
            </a:ext>
          </a:extLst>
        </cdr:cNvPr>
        <cdr:cNvSpPr txBox="1"/>
      </cdr:nvSpPr>
      <cdr:spPr>
        <a:xfrm xmlns:a="http://schemas.openxmlformats.org/drawingml/2006/main">
          <a:off x="656421" y="9565409"/>
          <a:ext cx="6222100" cy="470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1pPr>
          <a:lvl2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2pPr>
          <a:lvl3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3pPr>
          <a:lvl4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4pPr>
          <a:lvl5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5pPr>
          <a:lvl6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6pPr>
          <a:lvl7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7pPr>
          <a:lvl8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8pPr>
          <a:lvl9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rPr>
            <a:t>2018    2019    2020    2021    2022    2023</a:t>
          </a:r>
        </a:p>
      </cdr:txBody>
    </cdr:sp>
  </cdr:relSizeAnchor>
  <cdr:relSizeAnchor xmlns:cdr="http://schemas.openxmlformats.org/drawingml/2006/chartDrawing">
    <cdr:from>
      <cdr:x>0.36357</cdr:x>
      <cdr:y>0.93795</cdr:y>
    </cdr:from>
    <cdr:to>
      <cdr:x>0.65117</cdr:x>
      <cdr:y>0.98414</cdr:y>
    </cdr:to>
    <cdr:sp macro="" textlink="">
      <cdr:nvSpPr>
        <cdr:cNvPr id="7" name="TextBox 9">
          <a:extLst xmlns:a="http://schemas.openxmlformats.org/drawingml/2006/main">
            <a:ext uri="{FF2B5EF4-FFF2-40B4-BE49-F238E27FC236}">
              <a16:creationId xmlns:a16="http://schemas.microsoft.com/office/drawing/2014/main" id="{E689A6C1-B066-4418-A9C5-74A2AA00391B}"/>
            </a:ext>
          </a:extLst>
        </cdr:cNvPr>
        <cdr:cNvSpPr txBox="1"/>
      </cdr:nvSpPr>
      <cdr:spPr>
        <a:xfrm xmlns:a="http://schemas.openxmlformats.org/drawingml/2006/main">
          <a:off x="7865667" y="9563255"/>
          <a:ext cx="6222100" cy="4709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rPr>
            <a:t>2018    2019    2020    2021    2022    2023</a:t>
          </a:r>
        </a:p>
      </cdr:txBody>
    </cdr:sp>
  </cdr:relSizeAnchor>
  <cdr:relSizeAnchor xmlns:cdr="http://schemas.openxmlformats.org/drawingml/2006/chartDrawing">
    <cdr:from>
      <cdr:x>0.69715</cdr:x>
      <cdr:y>0.93909</cdr:y>
    </cdr:from>
    <cdr:to>
      <cdr:x>0.98475</cdr:x>
      <cdr:y>0.98527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a16="http://schemas.microsoft.com/office/drawing/2014/main" id="{7553C7B9-299A-4909-BA01-DE18D92EC8CE}"/>
            </a:ext>
          </a:extLst>
        </cdr:cNvPr>
        <cdr:cNvSpPr txBox="1"/>
      </cdr:nvSpPr>
      <cdr:spPr>
        <a:xfrm xmlns:a="http://schemas.openxmlformats.org/drawingml/2006/main">
          <a:off x="15082498" y="9574841"/>
          <a:ext cx="6222100" cy="470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urmeGeometricSans3 Light"/>
            </a:rPr>
            <a:t>2018    2019    2020    2021    2022    2023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0.0609</cdr:x>
      <cdr:y>0.93867</cdr:y>
    </cdr:from>
    <cdr:to>
      <cdr:x>0.33965</cdr:x>
      <cdr:y>0.98485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62D52D-0640-4222-B738-7AFE9E6F247D}"/>
            </a:ext>
          </a:extLst>
        </cdr:cNvPr>
        <cdr:cNvSpPr txBox="1"/>
      </cdr:nvSpPr>
      <cdr:spPr>
        <a:xfrm xmlns:a="http://schemas.openxmlformats.org/drawingml/2006/main">
          <a:off x="1341438" y="9591315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0.36337</cdr:x>
      <cdr:y>0.93725</cdr:y>
    </cdr:from>
    <cdr:to>
      <cdr:x>0.64211</cdr:x>
      <cdr:y>0.98343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83D89A7-60A9-4C44-829E-7E1A93FC98B7}"/>
            </a:ext>
          </a:extLst>
        </cdr:cNvPr>
        <cdr:cNvSpPr txBox="1"/>
      </cdr:nvSpPr>
      <cdr:spPr>
        <a:xfrm xmlns:a="http://schemas.openxmlformats.org/drawingml/2006/main">
          <a:off x="8003495" y="9576801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0.65971</cdr:x>
      <cdr:y>0.93583</cdr:y>
    </cdr:from>
    <cdr:to>
      <cdr:x>0.93845</cdr:x>
      <cdr:y>0.98201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C119E1A-F7DD-4673-88A4-82EAC8B46C99}"/>
            </a:ext>
          </a:extLst>
        </cdr:cNvPr>
        <cdr:cNvSpPr txBox="1"/>
      </cdr:nvSpPr>
      <cdr:spPr>
        <a:xfrm xmlns:a="http://schemas.openxmlformats.org/drawingml/2006/main">
          <a:off x="14530571" y="9562287"/>
          <a:ext cx="6139542" cy="47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SV MDG  AP   SP    V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4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H    </a:t>
          </a:r>
          <a:r>
            <a:rPr lang="en-US" sz="24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4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0.07395</cdr:x>
      <cdr:y>0.94779</cdr:y>
    </cdr:from>
    <cdr:to>
      <cdr:x>0.47309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62D52D-0640-4222-B738-7AFE9E6F247D}"/>
            </a:ext>
          </a:extLst>
        </cdr:cNvPr>
        <cdr:cNvSpPr txBox="1"/>
      </cdr:nvSpPr>
      <cdr:spPr>
        <a:xfrm xmlns:a="http://schemas.openxmlformats.org/drawingml/2006/main">
          <a:off x="1628820" y="9684503"/>
          <a:ext cx="8791303" cy="533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SV    MDG   AP     SP      V  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  H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8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0.52646</cdr:x>
      <cdr:y>0.94697</cdr:y>
    </cdr:from>
    <cdr:to>
      <cdr:x>0.9256</cdr:x>
      <cdr:y>0.99918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A31D184-649A-43C1-ABA9-A81301789FF7}"/>
            </a:ext>
          </a:extLst>
        </cdr:cNvPr>
        <cdr:cNvSpPr txBox="1"/>
      </cdr:nvSpPr>
      <cdr:spPr>
        <a:xfrm xmlns:a="http://schemas.openxmlformats.org/drawingml/2006/main">
          <a:off x="11595781" y="9676111"/>
          <a:ext cx="8791303" cy="533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SV    MDG   AP     SP      V  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  H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8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0.07626</cdr:x>
      <cdr:y>0.94779</cdr:y>
    </cdr:from>
    <cdr:to>
      <cdr:x>0.47539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33E4968-13E4-49D0-A27E-5EBF5E199549}"/>
            </a:ext>
          </a:extLst>
        </cdr:cNvPr>
        <cdr:cNvSpPr txBox="1"/>
      </cdr:nvSpPr>
      <cdr:spPr>
        <a:xfrm xmlns:a="http://schemas.openxmlformats.org/drawingml/2006/main">
          <a:off x="1679620" y="9735303"/>
          <a:ext cx="8791303" cy="533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SV    MDG   AP     SP      V  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  H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8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  <cdr:relSizeAnchor xmlns:cdr="http://schemas.openxmlformats.org/drawingml/2006/chartDrawing">
    <cdr:from>
      <cdr:x>0.52877</cdr:x>
      <cdr:y>0.94779</cdr:y>
    </cdr:from>
    <cdr:to>
      <cdr:x>0.92791</cdr:x>
      <cdr:y>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A70D15E-FF92-47DA-B46E-62B061C749A2}"/>
            </a:ext>
          </a:extLst>
        </cdr:cNvPr>
        <cdr:cNvSpPr txBox="1"/>
      </cdr:nvSpPr>
      <cdr:spPr>
        <a:xfrm xmlns:a="http://schemas.openxmlformats.org/drawingml/2006/main">
          <a:off x="11646581" y="9726911"/>
          <a:ext cx="8791303" cy="533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50800" tIns="50800" rIns="50800" bIns="50800" numCol="1" spcCol="38100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Rødt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SV    MDG   AP     SP      V  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KrF</a:t>
          </a:r>
          <a:r>
            <a:rPr lang="en-US" sz="2800" kern="1200" dirty="0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      H     </a:t>
          </a:r>
          <a:r>
            <a:rPr lang="en-US" sz="2800" kern="1200" dirty="0" err="1">
              <a:solidFill>
                <a:srgbClr val="535353"/>
              </a:solidFill>
              <a:latin typeface="Arial (Headings)"/>
              <a:cs typeface="Calibri" panose="020F0502020204030204" pitchFamily="34" charset="0"/>
              <a:sym typeface="HurmeGeometricSans3 Light"/>
            </a:rPr>
            <a:t>FrP</a:t>
          </a:r>
          <a:endParaRPr lang="en-US" sz="2800" kern="1200" dirty="0">
            <a:solidFill>
              <a:srgbClr val="535353"/>
            </a:solidFill>
            <a:latin typeface="Arial (Headings)"/>
            <a:cs typeface="Calibri" panose="020F0502020204030204" pitchFamily="34" charset="0"/>
            <a:sym typeface="HurmeGeometricSans3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9A362-5BC1-40F1-8026-5D409656F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D9C9-BF1E-48E9-9B7D-71969D045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3ABE-2AEA-4050-967E-BFCA7444A37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9E56-8CC6-4DB4-85A5-61295AAEA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E885-3815-4A24-9EF2-1066DA275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42AD-42F9-43D9-B54C-7E8F9E30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6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5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7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0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66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A25C3049-1B27-4E4A-9C60-4C3D7989EA2F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16F80566-488A-4647-9804-DBFD69F9B30A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01BCD5F9-573B-4F68-B51C-9A3469E9F7B5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01C0-FA41-474A-92A3-D79BF88B0D1A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A4CC55B-A4CE-4454-9E39-59D42F6A9C92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0197DC0-FF04-4E4B-81A3-1F65E7729DA2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530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619A5A-A910-4F83-BC64-5B35D111EB7C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CB0EDE3-C656-4E57-B08B-FD4CC557A8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22347BD3-07F2-413F-BB75-EB83A1BB21F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7CFAD57-39BA-406A-B02B-C1E5F501A829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F266AE5C-CD52-4CBB-8279-417B4623A8E7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3636056F-F0E9-4C11-9630-751339F4593A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8EE95CAB-0C03-421D-88FD-AAC4CEA9E66F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E57579-50D8-4DEB-A9A6-53CDA6D17772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BCBDB5-9D28-4077-A1A1-02FE3DDBDCC8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BFE85B8-5105-4A62-952C-D364F0F5642C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0B219F-CBDA-44CF-BC0C-A1940395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9393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7732EF6-BB5C-48AC-9B87-04BEA5B466F8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29">
            <a:extLst>
              <a:ext uri="{FF2B5EF4-FFF2-40B4-BE49-F238E27FC236}">
                <a16:creationId xmlns:a16="http://schemas.microsoft.com/office/drawing/2014/main" id="{B4282865-6B6B-4978-A236-7692A188FE63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9">
            <a:extLst>
              <a:ext uri="{FF2B5EF4-FFF2-40B4-BE49-F238E27FC236}">
                <a16:creationId xmlns:a16="http://schemas.microsoft.com/office/drawing/2014/main" id="{86069B9D-4D16-4B2C-BFDD-DDC84B959FD0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7C9B110-5DFF-4A8A-A77A-352822E147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2C2DC2A6-4F17-49C1-B414-4F351D7FF516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40679B4-E0BC-403D-9098-63D265F9D80B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61480C-6C49-49B2-962D-9634B4B9C296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B1CE7B-8E1A-457B-AE1E-F9369571C24D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D2F5BE-FF89-4BE1-887B-9096E367FA39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091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8872AA0-9198-4612-A406-1C52172BC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154" y="365185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E9B68-0871-4DD9-9860-B3D00EA078F9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21B25C-E628-4F5A-9D81-C09BBA5B066E}"/>
              </a:ext>
            </a:extLst>
          </p:cNvPr>
          <p:cNvSpPr/>
          <p:nvPr userDrawn="1"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7EE5B73-AE16-486C-B592-C27B4E8177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278ED96-BB9E-4FD6-852F-19F7CC65BD2F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DD16BD7C-9763-4081-BD70-AE062033FF85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2F7EEA29-9D9A-40BE-8423-8EBD27FAE349}"/>
              </a:ext>
            </a:extLst>
          </p:cNvPr>
          <p:cNvSpPr/>
          <p:nvPr userDrawn="1"/>
        </p:nvSpPr>
        <p:spPr>
          <a:xfrm>
            <a:off x="16382689" y="2555627"/>
            <a:ext cx="6521116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A9D279AF-B8C1-440D-91EE-CED77EAEF987}"/>
              </a:ext>
            </a:extLst>
          </p:cNvPr>
          <p:cNvSpPr/>
          <p:nvPr userDrawn="1"/>
        </p:nvSpPr>
        <p:spPr>
          <a:xfrm>
            <a:off x="9353859" y="2555627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7A26DB6A-D5ED-47BF-BEC7-51C1EDCA6338}"/>
              </a:ext>
            </a:extLst>
          </p:cNvPr>
          <p:cNvSpPr/>
          <p:nvPr userDrawn="1"/>
        </p:nvSpPr>
        <p:spPr>
          <a:xfrm>
            <a:off x="2045366" y="2485288"/>
            <a:ext cx="6479701" cy="3946520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1A67206-262F-4AFF-B218-401F5D3AA119}"/>
              </a:ext>
            </a:extLst>
          </p:cNvPr>
          <p:cNvSpPr>
            <a:spLocks noGrp="1"/>
          </p:cNvSpPr>
          <p:nvPr>
            <p:ph sz="quarter" idx="106"/>
          </p:nvPr>
        </p:nvSpPr>
        <p:spPr>
          <a:xfrm>
            <a:off x="2426715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9498CC-5678-4874-9A17-DDEB12C67B4F}"/>
              </a:ext>
            </a:extLst>
          </p:cNvPr>
          <p:cNvSpPr>
            <a:spLocks noGrp="1"/>
          </p:cNvSpPr>
          <p:nvPr>
            <p:ph sz="quarter" idx="107"/>
          </p:nvPr>
        </p:nvSpPr>
        <p:spPr>
          <a:xfrm>
            <a:off x="9714501" y="2876664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9A9F3A-4EF4-4CA5-85D1-A73C84A31D1E}"/>
              </a:ext>
            </a:extLst>
          </p:cNvPr>
          <p:cNvSpPr>
            <a:spLocks noGrp="1"/>
          </p:cNvSpPr>
          <p:nvPr>
            <p:ph sz="quarter" idx="108"/>
          </p:nvPr>
        </p:nvSpPr>
        <p:spPr>
          <a:xfrm>
            <a:off x="16784746" y="2876129"/>
            <a:ext cx="5717002" cy="330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BCC3C832-C944-4D73-B823-5F1170F1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66" y="431799"/>
            <a:ext cx="20990672" cy="1861305"/>
          </a:xfrm>
        </p:spPr>
        <p:txBody>
          <a:bodyPr/>
          <a:lstStyle>
            <a:lvl1pPr>
              <a:defRPr lang="en-GB" sz="4000" b="1" smtClean="0"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864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9F614C64-8FB5-43E5-BCE0-FBF76CDFF913}"/>
              </a:ext>
            </a:extLst>
          </p:cNvPr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86532" y="1043048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72CCFF50-347A-4271-B556-F547A900A4B8}"/>
              </a:ext>
            </a:extLst>
          </p:cNvPr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10348335" y="937952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5B1C6826-167E-43C8-87CB-E8187E7CC219}"/>
              </a:ext>
            </a:extLst>
          </p:cNvPr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17620685" y="977626"/>
            <a:ext cx="4438783" cy="4438783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  <a:extLst>
            <a:ext uri="{FAA26D3D-D897-4be2-8F04-BA451C77F1D7}">
              <ma14:placeholderFlag xmlns="" xmlns:mc="http://schemas.openxmlformats.org/markup-compatibility/2006" xmlns:mv="urn:schemas-microsoft-com:mac:vml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mv="urn:schemas-microsoft-com:mac:vml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mv="urn:schemas-microsoft-com:mac:vml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1F75EA3-33CD-462D-B0CA-AA1AD58973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45366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DB9E1D6-6FAF-4EE7-9F73-2C5513F0EA42}"/>
              </a:ext>
            </a:extLst>
          </p:cNvPr>
          <p:cNvSpPr>
            <a:spLocks noGrp="1"/>
          </p:cNvSpPr>
          <p:nvPr>
            <p:ph sz="quarter" idx="99" hasCustomPrompt="1"/>
          </p:nvPr>
        </p:nvSpPr>
        <p:spPr>
          <a:xfrm>
            <a:off x="9312444" y="7558589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684DB6-A175-4E15-BBD9-405E36722FA4}"/>
              </a:ext>
            </a:extLst>
          </p:cNvPr>
          <p:cNvSpPr>
            <a:spLocks noGrp="1"/>
          </p:cNvSpPr>
          <p:nvPr>
            <p:ph sz="quarter" idx="100" hasCustomPrompt="1"/>
          </p:nvPr>
        </p:nvSpPr>
        <p:spPr>
          <a:xfrm>
            <a:off x="16579519" y="7601450"/>
            <a:ext cx="6521116" cy="5498597"/>
          </a:xfrm>
        </p:spPr>
        <p:txBody>
          <a:bodyPr>
            <a:normAutofit/>
          </a:bodyPr>
          <a:lstStyle>
            <a:lvl1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400"/>
              </a:spcAft>
              <a:defRPr sz="2400" kern="0" spc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Paragraph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05C819-07B6-4D5E-8AC7-18AD5444EFBA}"/>
              </a:ext>
            </a:extLst>
          </p:cNvPr>
          <p:cNvSpPr>
            <a:spLocks noGrp="1"/>
          </p:cNvSpPr>
          <p:nvPr>
            <p:ph sz="quarter" idx="104"/>
          </p:nvPr>
        </p:nvSpPr>
        <p:spPr>
          <a:xfrm>
            <a:off x="16579520" y="5727031"/>
            <a:ext cx="6521116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439FF-6135-4494-AD52-3EDCA07A7455}"/>
              </a:ext>
            </a:extLst>
          </p:cNvPr>
          <p:cNvSpPr>
            <a:spLocks noGrp="1"/>
          </p:cNvSpPr>
          <p:nvPr>
            <p:ph sz="quarter" idx="105"/>
          </p:nvPr>
        </p:nvSpPr>
        <p:spPr>
          <a:xfrm>
            <a:off x="2045366" y="568417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96A70A-AD04-46C7-981B-E4BC9C11231B}"/>
              </a:ext>
            </a:extLst>
          </p:cNvPr>
          <p:cNvSpPr>
            <a:spLocks noGrp="1"/>
          </p:cNvSpPr>
          <p:nvPr>
            <p:ph sz="quarter" idx="101"/>
          </p:nvPr>
        </p:nvSpPr>
        <p:spPr>
          <a:xfrm>
            <a:off x="9353859" y="5727030"/>
            <a:ext cx="6479701" cy="1130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9464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3">
            <a:extLst>
              <a:ext uri="{FF2B5EF4-FFF2-40B4-BE49-F238E27FC236}">
                <a16:creationId xmlns:a16="http://schemas.microsoft.com/office/drawing/2014/main" id="{55280E70-D1A5-41FA-96EC-37308D35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874" y="431799"/>
            <a:ext cx="18614164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CE7CF3D6-F0C0-4760-B187-16F781B9B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874" y="2540000"/>
            <a:ext cx="18614163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46853773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C7BC1CB-FE12-45F0-ADF2-E34D886C1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35521" y="431800"/>
            <a:ext cx="18600691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C0D05C05-DD2B-4185-A139-6FB6523C0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35521" y="2540000"/>
            <a:ext cx="18600691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95155772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2649538"/>
            <a:ext cx="6694488" cy="9871075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9450" y="2649538"/>
            <a:ext cx="14766925" cy="9871075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62560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4D1-956A-43B8-8463-FA2DCD19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6265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F32A5-5277-48A7-B77E-17AEF8C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5400" y="0"/>
            <a:ext cx="9148600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lang="en-GB" sz="4000" b="1" smtClean="0">
                <a:latin typeface="+mj-lt"/>
              </a:defRPr>
            </a:lvl1pPr>
          </a:lstStyle>
          <a:p>
            <a:r>
              <a:rPr lang="en-US"/>
              <a:t>Click to edit Master title sty</a:t>
            </a:r>
            <a:r>
              <a:rPr lang="nb-NO" sz="4400" b="1">
                <a:latin typeface="+mj-lt"/>
              </a:rPr>
              <a:t>le</a:t>
            </a:r>
            <a:endParaRPr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A483931-CEF6-4B43-859A-1532CAFC660A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22F300-5FC4-4D29-992C-BD0F4542E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1" y="2736125"/>
            <a:ext cx="12977445" cy="987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15E2C33-DBD4-4E9C-A9CF-09171924EF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108" y="12530338"/>
            <a:ext cx="1014377" cy="10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220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41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293571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3030411"/>
            <a:ext cx="854659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3963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42417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9514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9383153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1219921" y="3030411"/>
            <a:ext cx="7724571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820614"/>
            <a:ext cx="4173538" cy="111840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173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66211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383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8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5007041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8941976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355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Egendefinert oppse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1762C-E706-4F88-B526-65D0905F0D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7054" y="-1"/>
            <a:ext cx="10196945" cy="13715999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AA434-C683-433E-AA09-2EF3BB8639B7}"/>
              </a:ext>
            </a:extLst>
          </p:cNvPr>
          <p:cNvSpPr/>
          <p:nvPr userDrawn="1"/>
        </p:nvSpPr>
        <p:spPr>
          <a:xfrm>
            <a:off x="14187055" y="1"/>
            <a:ext cx="10196945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9" name="Bilde 4">
            <a:extLst>
              <a:ext uri="{FF2B5EF4-FFF2-40B4-BE49-F238E27FC236}">
                <a16:creationId xmlns:a16="http://schemas.microsoft.com/office/drawing/2014/main" id="{A84F3E4B-2973-4AB1-A7E2-906C3CC74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917" y="12107225"/>
            <a:ext cx="1350267" cy="1356363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101A6F-6199-492E-BE53-89081D3938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97017" y="0"/>
            <a:ext cx="11186984" cy="1371600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BCF6FE-A588-4CF4-AB87-9D5A8C00250C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36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539433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1053009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00113692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3273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1">
            <a:extLst>
              <a:ext uri="{FF2B5EF4-FFF2-40B4-BE49-F238E27FC236}">
                <a16:creationId xmlns:a16="http://schemas.microsoft.com/office/drawing/2014/main" id="{CBE3A84F-85FA-4C99-91D7-52A4DC2C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3820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89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06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CD879156-DF50-4C9B-BD50-D6309FD8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0DFE782-0688-4873-8D98-E454162049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0F2E12-F8B7-4958-AB66-47583983F3F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405297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8EB816FD-D46B-45F2-B361-B5CFCC42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DED59C2E-5397-4377-A697-5D812C97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423ED5B0-3E01-4F96-92CE-ECFDE3F2A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A5B8A8-33DD-46D5-BA54-CE75B560399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892204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46C755F8-8C0A-42D3-B717-13AA4F58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2DFF1859-6DCA-4A9C-B77C-31FDB613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C46799B0-104A-4C14-94C0-A3FE8F1C84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2ADF2B-BFCB-4201-8C6B-408F650E938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84030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20202C-3D1C-41B5-A0CA-130A1F3C7B98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555801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D3EF04F5-5CF7-46AB-8C73-8A4D828A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" name="Shape 15">
            <a:extLst>
              <a:ext uri="{FF2B5EF4-FFF2-40B4-BE49-F238E27FC236}">
                <a16:creationId xmlns:a16="http://schemas.microsoft.com/office/drawing/2014/main" id="{6ACE38E6-90AE-45A8-ADFC-6CC6BE5DCA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D2227C-C01D-46BB-BB5A-B1A5E8D3FD2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81149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2242476-1AD0-45B9-A497-CA148923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A598ACF5-F6C6-4B33-A9EA-2EDDA2410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063" y="903288"/>
            <a:ext cx="13493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Shape 15">
            <a:extLst>
              <a:ext uri="{FF2B5EF4-FFF2-40B4-BE49-F238E27FC236}">
                <a16:creationId xmlns:a16="http://schemas.microsoft.com/office/drawing/2014/main" id="{BFC8E558-5FEE-459A-BEB1-E59D3249F7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621875" y="12706350"/>
            <a:ext cx="319088" cy="381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9AD2D-2AEB-43FE-9B33-47EE47DE693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170820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>
            <a:extLst>
              <a:ext uri="{FF2B5EF4-FFF2-40B4-BE49-F238E27FC236}">
                <a16:creationId xmlns:a16="http://schemas.microsoft.com/office/drawing/2014/main" id="{7F0BB6F8-26F5-44C6-9E0D-6F0567EE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>
            <a:fillRect/>
          </a:stretch>
        </p:blipFill>
        <p:spPr bwMode="auto">
          <a:xfrm>
            <a:off x="-130175" y="-49213"/>
            <a:ext cx="24514175" cy="138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>
            <a:extLst>
              <a:ext uri="{FF2B5EF4-FFF2-40B4-BE49-F238E27FC236}">
                <a16:creationId xmlns:a16="http://schemas.microsoft.com/office/drawing/2014/main" id="{6692BF93-0442-491D-8BA9-76AD81ED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188" y="184150"/>
            <a:ext cx="13509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" name="Plassholder for lysbildenummer 2">
            <a:extLst>
              <a:ext uri="{FF2B5EF4-FFF2-40B4-BE49-F238E27FC236}">
                <a16:creationId xmlns:a16="http://schemas.microsoft.com/office/drawing/2014/main" id="{F8B31CF9-2047-4D00-B6F2-5F4F082A77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1F483-D15D-40F1-8568-E80BC3A7C51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037557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gendefinert oppsett">
    <p:bg>
      <p:bgPr>
        <a:gradFill rotWithShape="0">
          <a:gsLst>
            <a:gs pos="0">
              <a:srgbClr val="D94A94"/>
            </a:gs>
            <a:gs pos="28000">
              <a:srgbClr val="D94A94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8A24CDE-39BF-4DA6-A15E-FA3E0B9A2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120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gendefinert oppsett">
    <p:bg>
      <p:bgPr>
        <a:gradFill flip="none" rotWithShape="1">
          <a:gsLst>
            <a:gs pos="0">
              <a:srgbClr val="D3DA47"/>
            </a:gs>
            <a:gs pos="85001">
              <a:srgbClr val="52AAE0"/>
            </a:gs>
            <a:gs pos="100000">
              <a:srgbClr val="52AAE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60CB59D6-8F6F-4320-8A50-6550EAC21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067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338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gendefinert oppsett">
    <p:bg>
      <p:bgPr>
        <a:gradFill flip="none" rotWithShape="1">
          <a:gsLst>
            <a:gs pos="89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553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032B26D-C2FA-4445-BB82-48760FBF50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</p:spTree>
    <p:extLst>
      <p:ext uri="{BB962C8B-B14F-4D97-AF65-F5344CB8AC3E}">
        <p14:creationId xmlns:p14="http://schemas.microsoft.com/office/powerpoint/2010/main" val="394946177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gendefinert oppsett">
    <p:bg>
      <p:bgPr>
        <a:gradFill flip="none" rotWithShape="1">
          <a:gsLst>
            <a:gs pos="0">
              <a:srgbClr val="FBD69F"/>
            </a:gs>
            <a:gs pos="22000">
              <a:srgbClr val="AFD7D6"/>
            </a:gs>
            <a:gs pos="85001">
              <a:srgbClr val="175982"/>
            </a:gs>
            <a:gs pos="100000">
              <a:srgbClr val="1759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2299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gendefinert oppsett">
    <p:bg>
      <p:bgPr>
        <a:gradFill flip="none" rotWithShape="1">
          <a:gsLst>
            <a:gs pos="0">
              <a:srgbClr val="FCC66E"/>
            </a:gs>
            <a:gs pos="85001">
              <a:srgbClr val="D94A94"/>
            </a:gs>
            <a:gs pos="100000">
              <a:schemeClr val="bg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204051" y="7616757"/>
            <a:ext cx="12995275" cy="2559050"/>
          </a:xfrm>
        </p:spPr>
        <p:txBody>
          <a:bodyPr>
            <a:normAutofit/>
          </a:bodyPr>
          <a:lstStyle>
            <a:lvl1pPr marL="0" indent="0">
              <a:buNone/>
              <a:defRPr lang="nb-NO" sz="6000" b="1" dirty="0">
                <a:solidFill>
                  <a:schemeClr val="bg1"/>
                </a:solidFill>
                <a:latin typeface="+mj-lt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pPr marL="0" lvl="0" indent="0" algn="l" defTabSz="825500" rtl="0" eaLnBrk="1" fontAlgn="base" hangingPunct="1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None/>
            </a:pPr>
            <a:r>
              <a:rPr lang="nb-NO"/>
              <a:t>Klikk for å redigere tekststil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9CA57EAE-CB4A-4D8B-A7CF-0A08BB4C2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57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746B0E-23A8-45FD-B3F9-5569C7AAEA6A}"/>
              </a:ext>
            </a:extLst>
          </p:cNvPr>
          <p:cNvSpPr/>
          <p:nvPr userDrawn="1"/>
        </p:nvSpPr>
        <p:spPr>
          <a:xfrm>
            <a:off x="0" y="0"/>
            <a:ext cx="12938078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93E212E-FCAD-4A96-8C07-97C295021C54}"/>
              </a:ext>
            </a:extLst>
          </p:cNvPr>
          <p:cNvSpPr/>
          <p:nvPr userDrawn="1"/>
        </p:nvSpPr>
        <p:spPr>
          <a:xfrm>
            <a:off x="14370990" y="2451541"/>
            <a:ext cx="9162778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45293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21633959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21646835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216472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2" y="2109788"/>
            <a:ext cx="21647213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21647214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89356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rgbClr val="0070C0">
              <a:alpha val="1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64941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FED7EF82-7C23-45B2-853E-10FDD7340BBB}"/>
              </a:ext>
            </a:extLst>
          </p:cNvPr>
          <p:cNvSpPr/>
          <p:nvPr userDrawn="1"/>
        </p:nvSpPr>
        <p:spPr>
          <a:xfrm>
            <a:off x="19202399" y="0"/>
            <a:ext cx="5181601" cy="13716000"/>
          </a:xfrm>
          <a:prstGeom prst="rect">
            <a:avLst/>
          </a:prstGeom>
          <a:solidFill>
            <a:schemeClr val="accent5">
              <a:lumMod val="60000"/>
              <a:lumOff val="40000"/>
              <a:alpha val="1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402079" y="820614"/>
            <a:ext cx="17542413" cy="11121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3030411"/>
            <a:ext cx="17541560" cy="948024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cxnSp>
        <p:nvCxnSpPr>
          <p:cNvPr id="7" name="Rett linje 7">
            <a:extLst>
              <a:ext uri="{FF2B5EF4-FFF2-40B4-BE49-F238E27FC236}">
                <a16:creationId xmlns:a16="http://schemas.microsoft.com/office/drawing/2014/main" id="{6F226629-66DF-410F-835D-690D4F9C47ED}"/>
              </a:ext>
            </a:extLst>
          </p:cNvPr>
          <p:cNvCxnSpPr>
            <a:cxnSpLocks/>
          </p:cNvCxnSpPr>
          <p:nvPr userDrawn="1"/>
        </p:nvCxnSpPr>
        <p:spPr>
          <a:xfrm>
            <a:off x="1401762" y="1932728"/>
            <a:ext cx="1754273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F8607-0380-438F-A72D-197731A69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1763" y="2109788"/>
            <a:ext cx="17542730" cy="727075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D5BD43-527E-4ADE-8F82-0EC6102D7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1699" y="12707938"/>
            <a:ext cx="17542413" cy="727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350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3DA64B-2792-44F8-889F-2AF5754A3F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577050" y="1932727"/>
            <a:ext cx="4173538" cy="10071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196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>
            <a:extLst>
              <a:ext uri="{FF2B5EF4-FFF2-40B4-BE49-F238E27FC236}">
                <a16:creationId xmlns:a16="http://schemas.microsoft.com/office/drawing/2014/main" id="{9197C13E-0CE7-4240-AA2C-7C634039DB45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5" name="Bilde 6">
            <a:extLst>
              <a:ext uri="{FF2B5EF4-FFF2-40B4-BE49-F238E27FC236}">
                <a16:creationId xmlns:a16="http://schemas.microsoft.com/office/drawing/2014/main" id="{E5CE4FFB-BF67-49DF-A071-8BF8EFADB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tel 1">
            <a:extLst>
              <a:ext uri="{FF2B5EF4-FFF2-40B4-BE49-F238E27FC236}">
                <a16:creationId xmlns:a16="http://schemas.microsoft.com/office/drawing/2014/main" id="{3798C974-55AF-4CD9-9115-E7447B2C1F5B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0A7BB98-07B8-46F0-996E-7C9D406B8696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BAF2B7-4D7B-4484-832A-9C9FC0DD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1E7D2043-B4DB-4E73-8945-B2A962509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325425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5B548032-485A-4AEF-8FFE-C7DCA8DC9AE4}"/>
              </a:ext>
            </a:extLst>
          </p:cNvPr>
          <p:cNvSpPr txBox="1">
            <a:spLocks/>
          </p:cNvSpPr>
          <p:nvPr userDrawn="1"/>
        </p:nvSpPr>
        <p:spPr>
          <a:xfrm>
            <a:off x="14919157" y="590992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F6B64C9-09EE-49BF-A418-B58ED03F86BD}"/>
              </a:ext>
            </a:extLst>
          </p:cNvPr>
          <p:cNvSpPr txBox="1">
            <a:spLocks/>
          </p:cNvSpPr>
          <p:nvPr userDrawn="1"/>
        </p:nvSpPr>
        <p:spPr>
          <a:xfrm>
            <a:off x="1098327" y="592275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4000" b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Bilde 6">
            <a:extLst>
              <a:ext uri="{FF2B5EF4-FFF2-40B4-BE49-F238E27FC236}">
                <a16:creationId xmlns:a16="http://schemas.microsoft.com/office/drawing/2014/main" id="{9EBE2A02-2784-4A5B-830C-BE8CE3672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277" y="589709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99CAF99A-2581-4CD8-9E33-8146D993386C}"/>
              </a:ext>
            </a:extLst>
          </p:cNvPr>
          <p:cNvSpPr/>
          <p:nvPr userDrawn="1"/>
        </p:nvSpPr>
        <p:spPr>
          <a:xfrm>
            <a:off x="1532239" y="2451541"/>
            <a:ext cx="22001530" cy="10235241"/>
          </a:xfrm>
          <a:prstGeom prst="round1Rect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40A3A-B232-47B9-BF85-A061C3F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239" y="431799"/>
            <a:ext cx="21503799" cy="186130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4241C393-876F-47D0-A410-B912034F5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7590" y="2799211"/>
            <a:ext cx="20644688" cy="9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3001770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gendefinert oppsett">
    <p:bg>
      <p:bgPr>
        <a:gradFill flip="none" rotWithShape="1">
          <a:gsLst>
            <a:gs pos="100000">
              <a:srgbClr val="3D4A9A"/>
            </a:gs>
            <a:gs pos="0">
              <a:srgbClr val="A0C2C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714CAF-40E1-4275-AE2A-3636D820FB21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D192805-F5A7-4C22-937D-9963950FC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B566C066-CAF7-4BB6-B150-B21A0C5DE766}"/>
              </a:ext>
            </a:extLst>
          </p:cNvPr>
          <p:cNvSpPr txBox="1">
            <a:spLocks/>
          </p:cNvSpPr>
          <p:nvPr userDrawn="1"/>
        </p:nvSpPr>
        <p:spPr>
          <a:xfrm>
            <a:off x="4963886" y="774100"/>
            <a:ext cx="8391930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3800" b="1">
              <a:solidFill>
                <a:srgbClr val="01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636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gendefinert oppsett">
    <p:bg>
      <p:bgPr>
        <a:gradFill flip="none" rotWithShape="1">
          <a:gsLst>
            <a:gs pos="0">
              <a:srgbClr val="DD5699"/>
            </a:gs>
            <a:gs pos="100000">
              <a:srgbClr val="60C3D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7C47C1-E706-4BFD-96BB-ECAB9AF51350}"/>
              </a:ext>
            </a:extLst>
          </p:cNvPr>
          <p:cNvSpPr/>
          <p:nvPr userDrawn="1"/>
        </p:nvSpPr>
        <p:spPr>
          <a:xfrm>
            <a:off x="3722914" y="0"/>
            <a:ext cx="20661086" cy="1371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6E0DAB52-262B-4DC6-A827-2EE5023E72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658813"/>
            <a:ext cx="13509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685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12867" t="29522" r="81228" b="51232"/>
          <a:stretch/>
        </p:blipFill>
        <p:spPr>
          <a:xfrm>
            <a:off x="22766698" y="12539980"/>
            <a:ext cx="1054796" cy="966896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66D97553-3B3D-46EA-90B6-73D6DACA93E3}"/>
              </a:ext>
            </a:extLst>
          </p:cNvPr>
          <p:cNvSpPr txBox="1">
            <a:spLocks/>
          </p:cNvSpPr>
          <p:nvPr userDrawn="1"/>
        </p:nvSpPr>
        <p:spPr>
          <a:xfrm>
            <a:off x="1371601" y="12822382"/>
            <a:ext cx="21010958" cy="67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2055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4" r:id="rId2"/>
    <p:sldLayoutId id="2147483843" r:id="rId3"/>
    <p:sldLayoutId id="2147483839" r:id="rId4"/>
    <p:sldLayoutId id="2147483840" r:id="rId5"/>
    <p:sldLayoutId id="2147483864" r:id="rId6"/>
    <p:sldLayoutId id="2147483865" r:id="rId7"/>
    <p:sldLayoutId id="2147483841" r:id="rId8"/>
    <p:sldLayoutId id="2147483842" r:id="rId9"/>
    <p:sldLayoutId id="2147483844" r:id="rId10"/>
    <p:sldLayoutId id="2147483847" r:id="rId11"/>
    <p:sldLayoutId id="2147483845" r:id="rId12"/>
    <p:sldLayoutId id="2147483848" r:id="rId13"/>
    <p:sldLayoutId id="2147483846" r:id="rId14"/>
    <p:sldLayoutId id="2147483862" r:id="rId15"/>
    <p:sldLayoutId id="2147483861" r:id="rId16"/>
    <p:sldLayoutId id="2147483745" r:id="rId17"/>
    <p:sldLayoutId id="2147483850" r:id="rId18"/>
    <p:sldLayoutId id="2147483849" r:id="rId19"/>
    <p:sldLayoutId id="2147483747" r:id="rId20"/>
    <p:sldLayoutId id="2147483853" r:id="rId21"/>
    <p:sldLayoutId id="2147483851" r:id="rId22"/>
    <p:sldLayoutId id="2147483855" r:id="rId23"/>
    <p:sldLayoutId id="2147483852" r:id="rId24"/>
    <p:sldLayoutId id="2147483856" r:id="rId25"/>
    <p:sldLayoutId id="2147483753" r:id="rId26"/>
    <p:sldLayoutId id="2147483760" r:id="rId27"/>
    <p:sldLayoutId id="2147483761" r:id="rId28"/>
    <p:sldLayoutId id="2147483762" r:id="rId29"/>
    <p:sldLayoutId id="2147483768" r:id="rId30"/>
    <p:sldLayoutId id="2147483769" r:id="rId31"/>
    <p:sldLayoutId id="2147483770" r:id="rId32"/>
    <p:sldLayoutId id="2147483771" r:id="rId33"/>
    <p:sldLayoutId id="2147483866" r:id="rId34"/>
  </p:sldLayoutIdLst>
  <p:transition spd="med"/>
  <p:hf sldNum="0" hdr="0" ftr="0" dt="0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sz="3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0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8" r:id="rId13"/>
    <p:sldLayoutId id="2147483837" r:id="rId14"/>
    <p:sldLayoutId id="2147483835" r:id="rId15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+mj-l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3">
            <a:extLst>
              <a:ext uri="{FF2B5EF4-FFF2-40B4-BE49-F238E27FC236}">
                <a16:creationId xmlns:a16="http://schemas.microsoft.com/office/drawing/2014/main" id="{4C79DDC4-327A-406C-B47B-4CC38473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1763" y="431800"/>
            <a:ext cx="21634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err="1">
                <a:sym typeface="HurmeGeometricSans3 Light"/>
              </a:rPr>
              <a:t>Title</a:t>
            </a:r>
            <a:r>
              <a:rPr lang="nb-NO" altLang="nb-NO">
                <a:sym typeface="HurmeGeometricSans3 Light"/>
              </a:rPr>
              <a:t> </a:t>
            </a:r>
            <a:r>
              <a:rPr lang="nb-NO" altLang="nb-NO" err="1">
                <a:sym typeface="HurmeGeometricSans3 Light"/>
              </a:rPr>
              <a:t>Text</a:t>
            </a:r>
            <a:endParaRPr lang="nb-NO" altLang="nb-NO">
              <a:sym typeface="HurmeGeometricSans3 Light"/>
            </a:endParaRPr>
          </a:p>
        </p:txBody>
      </p:sp>
      <p:sp>
        <p:nvSpPr>
          <p:cNvPr id="1027" name="Shape 4">
            <a:extLst>
              <a:ext uri="{FF2B5EF4-FFF2-40B4-BE49-F238E27FC236}">
                <a16:creationId xmlns:a16="http://schemas.microsoft.com/office/drawing/2014/main" id="{0B6EB479-D1AF-451B-A5E5-07C724EC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763" y="2540000"/>
            <a:ext cx="21634450" cy="99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>
                <a:sym typeface="HurmeGeometricSans3 Light"/>
              </a:rPr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 altLang="nb-NO">
                <a:sym typeface="HurmeGeometricSans3 Light"/>
              </a:rPr>
              <a:t>Body Level Two</a:t>
            </a:r>
          </a:p>
          <a:p>
            <a:pPr lvl="2"/>
            <a:r>
              <a:rPr lang="en-US" altLang="nb-NO">
                <a:sym typeface="HurmeGeometricSans3 Light"/>
              </a:rPr>
              <a:t>Body Level Three</a:t>
            </a:r>
          </a:p>
          <a:p>
            <a:pPr lvl="3"/>
            <a:r>
              <a:rPr lang="en-US" altLang="nb-NO">
                <a:sym typeface="HurmeGeometricSans3 Light"/>
              </a:rPr>
              <a:t>Body Level Four</a:t>
            </a:r>
          </a:p>
        </p:txBody>
      </p:sp>
      <p:sp>
        <p:nvSpPr>
          <p:cNvPr id="1028" name="Shape 5">
            <a:extLst>
              <a:ext uri="{FF2B5EF4-FFF2-40B4-BE49-F238E27FC236}">
                <a16:creationId xmlns:a16="http://schemas.microsoft.com/office/drawing/2014/main" id="{4533692A-5820-44A2-AFB1-EBDF728E3E95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 bwMode="auto">
          <a:xfrm>
            <a:off x="1084263" y="1285875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/>
            </a:lvl1pPr>
          </a:lstStyle>
          <a:p>
            <a:fld id="{AE6B1939-40B5-42B0-8865-4637977A5468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7BA544E0-EC7E-4373-ADE5-2606689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213" y="12539663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29332938-79D8-4D05-B258-CFBB39761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2867" t="29522" r="81228" b="51232"/>
          <a:stretch/>
        </p:blipFill>
        <p:spPr>
          <a:xfrm>
            <a:off x="22982237" y="12539663"/>
            <a:ext cx="1054796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 spd="med"/>
  <p:hf sldNum="0" hdr="0" ftr="0" dt="0"/>
  <p:txStyles>
    <p:titleStyle>
      <a:lvl1pPr algn="l" defTabSz="825500" rtl="0" eaLnBrk="1" fontAlgn="base" hangingPunct="1">
        <a:spcBef>
          <a:spcPct val="0"/>
        </a:spcBef>
        <a:spcAft>
          <a:spcPct val="0"/>
        </a:spcAft>
        <a:defRPr sz="44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algn="l" defTabSz="825500" rtl="0" eaLnBrk="1" fontAlgn="base" hangingPunct="1">
        <a:spcBef>
          <a:spcPct val="0"/>
        </a:spcBef>
        <a:spcAft>
          <a:spcPct val="0"/>
        </a:spcAft>
        <a:defRPr sz="6000">
          <a:solidFill>
            <a:srgbClr val="535353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eaLnBrk="1" fontAlgn="base" latinLnBrk="0" hangingPunct="1">
        <a:lnSpc>
          <a:spcPct val="100000"/>
        </a:lnSpc>
        <a:spcBef>
          <a:spcPts val="1800"/>
        </a:spcBef>
        <a:spcAft>
          <a:spcPts val="600"/>
        </a:spcAft>
        <a:buClr>
          <a:srgbClr val="F190AE"/>
        </a:buClr>
        <a:buSzPct val="150000"/>
        <a:buFont typeface="Arial" panose="020B0604020202020204" pitchFamily="34" charset="0"/>
        <a:buChar char="•"/>
        <a:tabLst/>
        <a:defRPr lang="en-US" altLang="nb-NO" sz="36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defRPr lang="en-US" altLang="nb-NO" sz="32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8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indent="-635000" algn="l" defTabSz="825500" rtl="0" eaLnBrk="1" fontAlgn="base" hangingPunct="1">
        <a:spcBef>
          <a:spcPct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defRPr lang="en-US" sz="2400" dirty="0">
          <a:solidFill>
            <a:srgbClr val="626362"/>
          </a:solidFill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indent="-635000" algn="l" defTabSz="825500" rtl="0" eaLnBrk="1" fontAlgn="base" hangingPunct="1">
        <a:spcBef>
          <a:spcPts val="5900"/>
        </a:spcBef>
        <a:spcAft>
          <a:spcPct val="0"/>
        </a:spcAft>
        <a:buSzPct val="75000"/>
        <a:buChar char="•"/>
        <a:defRPr sz="4000">
          <a:solidFill>
            <a:srgbClr val="626362"/>
          </a:solidFill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5.jpeg"/><Relationship Id="rId25" Type="http://schemas.openxmlformats.org/officeDocument/2006/relationships/image" Target="../media/image33.png"/><Relationship Id="rId33" Type="http://schemas.openxmlformats.org/officeDocument/2006/relationships/image" Target="../media/image41.jpeg"/><Relationship Id="rId2" Type="http://schemas.openxmlformats.org/officeDocument/2006/relationships/image" Target="../media/image11.jpeg"/><Relationship Id="rId16" Type="http://schemas.microsoft.com/office/2007/relationships/hdphoto" Target="../media/hdphoto1.wdp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2.jpeg"/><Relationship Id="rId32" Type="http://schemas.openxmlformats.org/officeDocument/2006/relationships/image" Target="../media/image4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9.svg"/><Relationship Id="rId19" Type="http://schemas.openxmlformats.org/officeDocument/2006/relationships/image" Target="../media/image27.png"/><Relationship Id="rId31" Type="http://schemas.openxmlformats.org/officeDocument/2006/relationships/image" Target="../media/image39.jpe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8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5B44A57F-567C-4310-9042-659C509BA8DC}"/>
              </a:ext>
            </a:extLst>
          </p:cNvPr>
          <p:cNvSpPr txBox="1">
            <a:spLocks/>
          </p:cNvSpPr>
          <p:nvPr/>
        </p:nvSpPr>
        <p:spPr>
          <a:xfrm>
            <a:off x="1778000" y="8444347"/>
            <a:ext cx="208280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dirty="0" err="1"/>
              <a:t>Arendalsuka</a:t>
            </a:r>
            <a:endParaRPr lang="nb-NO" dirty="0"/>
          </a:p>
          <a:p>
            <a:pPr hangingPunct="1"/>
            <a:r>
              <a:rPr lang="nb-NO" dirty="0"/>
              <a:t>Tillitsbarometeret 2023</a:t>
            </a:r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alder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82046542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66643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995968279"/>
              </p:ext>
            </p:extLst>
          </p:nvPr>
        </p:nvGraphicFramePr>
        <p:xfrm>
          <a:off x="1401763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9606ECF-5817-44F9-BB2F-2D29CC432235}"/>
              </a:ext>
            </a:extLst>
          </p:cNvPr>
          <p:cNvSpPr txBox="1">
            <a:spLocks/>
          </p:cNvSpPr>
          <p:nvPr/>
        </p:nvSpPr>
        <p:spPr>
          <a:xfrm>
            <a:off x="2926080" y="1759851"/>
            <a:ext cx="552559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Stortinget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772D14-180C-4094-92CF-92C4BDE3B3D2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Regjeringen</a:t>
            </a:r>
            <a:endParaRPr lang="en-US" sz="40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55038B-AA51-41F6-81F3-CFA89085DAF4}"/>
              </a:ext>
            </a:extLst>
          </p:cNvPr>
          <p:cNvSpPr txBox="1">
            <a:spLocks/>
          </p:cNvSpPr>
          <p:nvPr/>
        </p:nvSpPr>
        <p:spPr>
          <a:xfrm>
            <a:off x="16298093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Kommunestyret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42793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1573804"/>
              </p:ext>
            </p:extLst>
          </p:nvPr>
        </p:nvGraphicFramePr>
        <p:xfrm>
          <a:off x="1426477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9606ECF-5817-44F9-BB2F-2D29CC432235}"/>
              </a:ext>
            </a:extLst>
          </p:cNvPr>
          <p:cNvSpPr txBox="1">
            <a:spLocks/>
          </p:cNvSpPr>
          <p:nvPr/>
        </p:nvSpPr>
        <p:spPr>
          <a:xfrm>
            <a:off x="2926079" y="1746785"/>
            <a:ext cx="8791303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Arbeidstakerorganisasjoner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772D14-180C-4094-92CF-92C4BDE3B3D2}"/>
              </a:ext>
            </a:extLst>
          </p:cNvPr>
          <p:cNvSpPr txBox="1">
            <a:spLocks/>
          </p:cNvSpPr>
          <p:nvPr/>
        </p:nvSpPr>
        <p:spPr>
          <a:xfrm>
            <a:off x="12997544" y="1746784"/>
            <a:ext cx="8791304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Arbeidsgiverorganisasjoner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645148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partitilhørighet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90387874"/>
              </p:ext>
            </p:extLst>
          </p:nvPr>
        </p:nvGraphicFramePr>
        <p:xfrm>
          <a:off x="1426477" y="2293105"/>
          <a:ext cx="2202579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9606ECF-5817-44F9-BB2F-2D29CC432235}"/>
              </a:ext>
            </a:extLst>
          </p:cNvPr>
          <p:cNvSpPr txBox="1">
            <a:spLocks/>
          </p:cNvSpPr>
          <p:nvPr/>
        </p:nvSpPr>
        <p:spPr>
          <a:xfrm>
            <a:off x="2926079" y="1746785"/>
            <a:ext cx="8791303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Norske medier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772D14-180C-4094-92CF-92C4BDE3B3D2}"/>
              </a:ext>
            </a:extLst>
          </p:cNvPr>
          <p:cNvSpPr txBox="1">
            <a:spLocks/>
          </p:cNvSpPr>
          <p:nvPr/>
        </p:nvSpPr>
        <p:spPr>
          <a:xfrm>
            <a:off x="12997544" y="1746784"/>
            <a:ext cx="8791304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4000" b="1" dirty="0"/>
              <a:t>Sosiale medier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419374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8">
            <a:extLst>
              <a:ext uri="{FF2B5EF4-FFF2-40B4-BE49-F238E27FC236}">
                <a16:creationId xmlns:a16="http://schemas.microsoft.com/office/drawing/2014/main" id="{78095E61-755B-4BCA-B531-5199B8A51405}"/>
              </a:ext>
            </a:extLst>
          </p:cNvPr>
          <p:cNvSpPr/>
          <p:nvPr/>
        </p:nvSpPr>
        <p:spPr>
          <a:xfrm>
            <a:off x="14097001" y="0"/>
            <a:ext cx="10287000" cy="13716000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089C81AB-0334-49E9-83E2-604CE3B429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8" r="1" b="18877"/>
          <a:stretch/>
        </p:blipFill>
        <p:spPr>
          <a:xfrm>
            <a:off x="15354300" y="11120857"/>
            <a:ext cx="1822497" cy="171701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124CC3-4BA5-4AD4-9143-550B94D1575F}"/>
              </a:ext>
            </a:extLst>
          </p:cNvPr>
          <p:cNvSpPr txBox="1">
            <a:spLocks/>
          </p:cNvSpPr>
          <p:nvPr/>
        </p:nvSpPr>
        <p:spPr>
          <a:xfrm>
            <a:off x="1267067" y="2852915"/>
            <a:ext cx="12023264" cy="988044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F190AE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1905000" marR="0" indent="-6350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marL="0" indent="0">
              <a:buNone/>
            </a:pPr>
            <a:r>
              <a:rPr lang="nb-NO" sz="2800">
                <a:latin typeface="Arial"/>
                <a:cs typeface="Arial"/>
              </a:rPr>
              <a:t>Tillitsbarometeret måler velgernes tillit til norske institusjoner.</a:t>
            </a:r>
          </a:p>
          <a:p>
            <a:pPr marL="0" indent="0">
              <a:buNone/>
            </a:pPr>
            <a:r>
              <a:rPr lang="nb-NO" sz="2800">
                <a:latin typeface="Arial"/>
                <a:cs typeface="Arial"/>
              </a:rPr>
              <a:t>Følgende institusjoner er inkludert:</a:t>
            </a:r>
          </a:p>
          <a:p>
            <a:pPr marL="0" indent="0">
              <a:buNone/>
            </a:pPr>
            <a:endParaRPr lang="nb-NO" sz="2800"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Stortinget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Regjeringen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Kommunestyret i norske kommuner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Norske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Sosiale medier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De politiske partiene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Arbeidstakerorganisasjonene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Arbeidsgiverorganisasjonene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sz="2800">
                <a:solidFill>
                  <a:srgbClr val="535353"/>
                </a:solidFill>
              </a:rPr>
              <a:t>Ideelle organisasjoner </a:t>
            </a:r>
            <a:endParaRPr lang="nb-NO" sz="2800"/>
          </a:p>
          <a:p>
            <a:pPr marL="0" indent="0">
              <a:spcBef>
                <a:spcPts val="300"/>
              </a:spcBef>
              <a:buNone/>
            </a:pPr>
            <a:endParaRPr lang="nb-NO" sz="2400">
              <a:latin typeface="Arial"/>
              <a:cs typeface="Arial"/>
            </a:endParaRPr>
          </a:p>
          <a:p>
            <a:pPr marL="0" indent="0">
              <a:buNone/>
            </a:pPr>
            <a:endParaRPr lang="nb-NO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nb-NO" sz="2400">
                <a:latin typeface="Arial"/>
                <a:cs typeface="Arial"/>
              </a:rPr>
              <a:t>Undersøkelsen er utført av </a:t>
            </a:r>
            <a:r>
              <a:rPr lang="nb-NO" sz="2400" b="1">
                <a:latin typeface="Arial"/>
                <a:cs typeface="Arial"/>
              </a:rPr>
              <a:t>Respons Analyse </a:t>
            </a:r>
            <a:r>
              <a:rPr lang="nb-NO" sz="2400">
                <a:latin typeface="Arial"/>
                <a:cs typeface="Arial"/>
              </a:rPr>
              <a:t>på oppdrag fra </a:t>
            </a:r>
            <a:r>
              <a:rPr lang="nb-NO" sz="2400" b="1" err="1">
                <a:latin typeface="Arial"/>
                <a:cs typeface="Arial"/>
              </a:rPr>
              <a:t>Arendalsuka</a:t>
            </a:r>
            <a:r>
              <a:rPr lang="nb-NO" sz="2400" b="1">
                <a:latin typeface="Arial"/>
                <a:cs typeface="Arial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56C3E-EA93-4DCB-A9DE-27AA4DAAF8ED}"/>
              </a:ext>
            </a:extLst>
          </p:cNvPr>
          <p:cNvSpPr/>
          <p:nvPr/>
        </p:nvSpPr>
        <p:spPr>
          <a:xfrm>
            <a:off x="15354299" y="8428181"/>
            <a:ext cx="7793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defRPr/>
            </a:pPr>
            <a:r>
              <a:rPr lang="nb-NO" sz="3200" b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HOVEDANSVARLIGE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7DE59-834F-432E-AECE-B95B946A12E4}"/>
              </a:ext>
            </a:extLst>
          </p:cNvPr>
          <p:cNvSpPr/>
          <p:nvPr/>
        </p:nvSpPr>
        <p:spPr>
          <a:xfrm>
            <a:off x="17176797" y="945093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Thore Gaard Olaussen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917 31 416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Tgo@responsanalyse.no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D4B39-84C6-4341-B27B-A200028FEA80}"/>
              </a:ext>
            </a:extLst>
          </p:cNvPr>
          <p:cNvSpPr/>
          <p:nvPr/>
        </p:nvSpPr>
        <p:spPr>
          <a:xfrm>
            <a:off x="17176797" y="11419291"/>
            <a:ext cx="53022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 Kræmmer 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Tlf. 452 93 542</a:t>
            </a:r>
          </a:p>
          <a:p>
            <a:pPr algn="l"/>
            <a:r>
              <a:rPr lang="nb-N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Kjersti@responsanalyse.no</a:t>
            </a:r>
          </a:p>
        </p:txBody>
      </p:sp>
      <p:pic>
        <p:nvPicPr>
          <p:cNvPr id="14" name="Grafikk 4" descr="Kundeomtale med heldekkende fyll">
            <a:extLst>
              <a:ext uri="{FF2B5EF4-FFF2-40B4-BE49-F238E27FC236}">
                <a16:creationId xmlns:a16="http://schemas.microsoft.com/office/drawing/2014/main" id="{D38E833F-3E29-4F9E-B17B-FBAA9F0D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50153" y="3447585"/>
            <a:ext cx="646707" cy="579750"/>
          </a:xfrm>
          <a:prstGeom prst="rect">
            <a:avLst/>
          </a:prstGeom>
        </p:spPr>
      </p:pic>
      <p:pic>
        <p:nvPicPr>
          <p:cNvPr id="15" name="Grafikk 12" descr="Målgruppe med heldekkende fyll">
            <a:extLst>
              <a:ext uri="{FF2B5EF4-FFF2-40B4-BE49-F238E27FC236}">
                <a16:creationId xmlns:a16="http://schemas.microsoft.com/office/drawing/2014/main" id="{7CBEDD55-9209-4B31-96A5-0B339E3A1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4299" y="2784188"/>
            <a:ext cx="646708" cy="646708"/>
          </a:xfrm>
          <a:prstGeom prst="rect">
            <a:avLst/>
          </a:prstGeom>
        </p:spPr>
      </p:pic>
      <p:pic>
        <p:nvPicPr>
          <p:cNvPr id="16" name="Grafikk 16" descr="Internett med heldekkende fyll">
            <a:extLst>
              <a:ext uri="{FF2B5EF4-FFF2-40B4-BE49-F238E27FC236}">
                <a16:creationId xmlns:a16="http://schemas.microsoft.com/office/drawing/2014/main" id="{DFB9C0BB-E820-43F5-9995-44947A105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50154" y="4158324"/>
            <a:ext cx="579747" cy="517789"/>
          </a:xfrm>
          <a:prstGeom prst="rect">
            <a:avLst/>
          </a:prstGeom>
        </p:spPr>
      </p:pic>
      <p:pic>
        <p:nvPicPr>
          <p:cNvPr id="17" name="Grafikk 18" descr="Månedskalender med heldekkende fyll">
            <a:extLst>
              <a:ext uri="{FF2B5EF4-FFF2-40B4-BE49-F238E27FC236}">
                <a16:creationId xmlns:a16="http://schemas.microsoft.com/office/drawing/2014/main" id="{9A806012-EA9E-4C44-912C-7CB679EEF8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350153" y="4778068"/>
            <a:ext cx="646707" cy="517789"/>
          </a:xfrm>
          <a:prstGeom prst="rect">
            <a:avLst/>
          </a:prstGeom>
        </p:spPr>
      </p:pic>
      <p:pic>
        <p:nvPicPr>
          <p:cNvPr id="18" name="Grafikk 23" descr="Justitias vekt med heldekkende fyll">
            <a:extLst>
              <a:ext uri="{FF2B5EF4-FFF2-40B4-BE49-F238E27FC236}">
                <a16:creationId xmlns:a16="http://schemas.microsoft.com/office/drawing/2014/main" id="{441E1857-79B2-453B-BF4F-6AB12C09E7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350152" y="5544659"/>
            <a:ext cx="579747" cy="517789"/>
          </a:xfrm>
          <a:prstGeom prst="rect">
            <a:avLst/>
          </a:prstGeom>
        </p:spPr>
      </p:pic>
      <p:pic>
        <p:nvPicPr>
          <p:cNvPr id="19" name="Graphic 18" descr="Ethernet">
            <a:extLst>
              <a:ext uri="{FF2B5EF4-FFF2-40B4-BE49-F238E27FC236}">
                <a16:creationId xmlns:a16="http://schemas.microsoft.com/office/drawing/2014/main" id="{335F9091-CF58-4033-9875-1E2F523F26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50152" y="6239167"/>
            <a:ext cx="579747" cy="517789"/>
          </a:xfrm>
          <a:prstGeom prst="rect">
            <a:avLst/>
          </a:prstGeom>
        </p:spPr>
      </p:pic>
      <p:graphicFrame>
        <p:nvGraphicFramePr>
          <p:cNvPr id="21" name="Tabell 15">
            <a:extLst>
              <a:ext uri="{FF2B5EF4-FFF2-40B4-BE49-F238E27FC236}">
                <a16:creationId xmlns:a16="http://schemas.microsoft.com/office/drawing/2014/main" id="{BD5A91DD-6F22-49B7-9DDF-FF21E1B44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1479"/>
              </p:ext>
            </p:extLst>
          </p:nvPr>
        </p:nvGraphicFramePr>
        <p:xfrm>
          <a:off x="16039644" y="2822087"/>
          <a:ext cx="8129447" cy="6811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9801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5499646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676567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Målgruppe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 Nova Light" panose="020B0304020202020204" pitchFamily="34" charset="0"/>
                          <a:ea typeface="HurmeGeometricSans3 Light"/>
                          <a:cs typeface="Arial" panose="020B0604020202020204" pitchFamily="34" charset="0"/>
                          <a:sym typeface="HurmeGeometricSans3 Light"/>
                        </a:rPr>
                        <a:t>Befolkningen over 18 år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637584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Antall intervju 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1000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657369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Metode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Telefonintervju (CATI)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807355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Tidsperiode 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 dirty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30. mai – 15. juni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647438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Vekting av data: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Demografi og valgdeltakelse i 2021.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1840932"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Feilmarginer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400" b="0" i="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+/- 1,4% og +/- 3,2% for hovedfrekvenser.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1544486">
                <a:tc>
                  <a:txBody>
                    <a:bodyPr/>
                    <a:lstStyle/>
                    <a:p>
                      <a:pPr algn="l"/>
                      <a:endParaRPr lang="nb-NO" sz="2400" b="0" i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400" b="0" i="0" dirty="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pic>
        <p:nvPicPr>
          <p:cNvPr id="20" name="Bilde 5">
            <a:extLst>
              <a:ext uri="{FF2B5EF4-FFF2-40B4-BE49-F238E27FC236}">
                <a16:creationId xmlns:a16="http://schemas.microsoft.com/office/drawing/2014/main" id="{ECA48FE1-4002-498E-ABD1-41D623C9A92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>
          <a:xfrm>
            <a:off x="15428932" y="9208725"/>
            <a:ext cx="1673231" cy="16773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681A807B-1EB4-4FF4-AB7A-4AEF4043742B}"/>
              </a:ext>
            </a:extLst>
          </p:cNvPr>
          <p:cNvSpPr txBox="1">
            <a:spLocks/>
          </p:cNvSpPr>
          <p:nvPr/>
        </p:nvSpPr>
        <p:spPr>
          <a:xfrm>
            <a:off x="1267067" y="592275"/>
            <a:ext cx="7130975" cy="186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>
              <a:defRPr/>
            </a:pPr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UNDERSØKELSEN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A1FE21-CFEF-4F33-B7B4-2D1A52328634}"/>
              </a:ext>
            </a:extLst>
          </p:cNvPr>
          <p:cNvSpPr/>
          <p:nvPr/>
        </p:nvSpPr>
        <p:spPr>
          <a:xfrm>
            <a:off x="15354300" y="1255434"/>
            <a:ext cx="6123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PROSJEKTINFORMASJON</a:t>
            </a:r>
          </a:p>
        </p:txBody>
      </p:sp>
      <p:pic>
        <p:nvPicPr>
          <p:cNvPr id="25" name="Picture 12" descr="Bilderesultat for stortingen">
            <a:extLst>
              <a:ext uri="{FF2B5EF4-FFF2-40B4-BE49-F238E27FC236}">
                <a16:creationId xmlns:a16="http://schemas.microsoft.com/office/drawing/2014/main" id="{E00D2465-C456-4D33-BCB6-9AE8C5B5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69" y="4607064"/>
            <a:ext cx="1426582" cy="104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de 9">
            <a:extLst>
              <a:ext uri="{FF2B5EF4-FFF2-40B4-BE49-F238E27FC236}">
                <a16:creationId xmlns:a16="http://schemas.microsoft.com/office/drawing/2014/main" id="{3F56589F-A7E3-46A5-9130-8EB4E821250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697" y="5797044"/>
            <a:ext cx="650490" cy="720000"/>
          </a:xfrm>
          <a:prstGeom prst="rect">
            <a:avLst/>
          </a:prstGeom>
        </p:spPr>
      </p:pic>
      <p:pic>
        <p:nvPicPr>
          <p:cNvPr id="28" name="Bilde 8">
            <a:extLst>
              <a:ext uri="{FF2B5EF4-FFF2-40B4-BE49-F238E27FC236}">
                <a16:creationId xmlns:a16="http://schemas.microsoft.com/office/drawing/2014/main" id="{5AEFC92F-B5AD-497A-AC56-E5B1375939D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87" y="6336052"/>
            <a:ext cx="769810" cy="720000"/>
          </a:xfrm>
          <a:prstGeom prst="rect">
            <a:avLst/>
          </a:prstGeom>
        </p:spPr>
      </p:pic>
      <p:grpSp>
        <p:nvGrpSpPr>
          <p:cNvPr id="29" name="Gruppe 10">
            <a:extLst>
              <a:ext uri="{FF2B5EF4-FFF2-40B4-BE49-F238E27FC236}">
                <a16:creationId xmlns:a16="http://schemas.microsoft.com/office/drawing/2014/main" id="{2D064064-6355-4CEA-A49C-E41C23115047}"/>
              </a:ext>
            </a:extLst>
          </p:cNvPr>
          <p:cNvGrpSpPr/>
          <p:nvPr/>
        </p:nvGrpSpPr>
        <p:grpSpPr>
          <a:xfrm>
            <a:off x="8665694" y="6870601"/>
            <a:ext cx="2455672" cy="583674"/>
            <a:chOff x="12993183" y="1685159"/>
            <a:chExt cx="3019208" cy="864000"/>
          </a:xfrm>
        </p:grpSpPr>
        <p:pic>
          <p:nvPicPr>
            <p:cNvPr id="30" name="Picture 40" descr="Bilderesultat for nrk">
              <a:extLst>
                <a:ext uri="{FF2B5EF4-FFF2-40B4-BE49-F238E27FC236}">
                  <a16:creationId xmlns:a16="http://schemas.microsoft.com/office/drawing/2014/main" id="{F6CFDE71-B310-4665-A070-6ED57F24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3183" y="1862607"/>
              <a:ext cx="1186519" cy="47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0" descr="Bilderesultat for vg logo">
              <a:extLst>
                <a:ext uri="{FF2B5EF4-FFF2-40B4-BE49-F238E27FC236}">
                  <a16:creationId xmlns:a16="http://schemas.microsoft.com/office/drawing/2014/main" id="{2392B048-F407-4A52-8049-6E2509C13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8391" y="1685159"/>
              <a:ext cx="864000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Nordlys - Våre nyeste utgaver">
            <a:extLst>
              <a:ext uri="{FF2B5EF4-FFF2-40B4-BE49-F238E27FC236}">
                <a16:creationId xmlns:a16="http://schemas.microsoft.com/office/drawing/2014/main" id="{C67858EC-4B78-4F56-AB63-1A82C571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51" y="7163407"/>
            <a:ext cx="595044" cy="5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de 15">
            <a:extLst>
              <a:ext uri="{FF2B5EF4-FFF2-40B4-BE49-F238E27FC236}">
                <a16:creationId xmlns:a16="http://schemas.microsoft.com/office/drawing/2014/main" id="{49770C53-8E49-466A-88EA-CBF1231D909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6" y="7644094"/>
            <a:ext cx="505971" cy="429172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FAC7DA7B-DBD9-4610-BC57-E6931D55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60" y="8298980"/>
            <a:ext cx="3201801" cy="9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Bilderesultat for LO">
            <a:extLst>
              <a:ext uri="{FF2B5EF4-FFF2-40B4-BE49-F238E27FC236}">
                <a16:creationId xmlns:a16="http://schemas.microsoft.com/office/drawing/2014/main" id="{EA69792D-82D5-46A8-AF96-CA35D169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87" y="9381927"/>
            <a:ext cx="671738" cy="4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F535C15-73B5-4054-8FF1-DC606E4C2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33" y="9488613"/>
            <a:ext cx="681533" cy="6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glish - Akademikerne">
            <a:extLst>
              <a:ext uri="{FF2B5EF4-FFF2-40B4-BE49-F238E27FC236}">
                <a16:creationId xmlns:a16="http://schemas.microsoft.com/office/drawing/2014/main" id="{A11CDF96-1592-4803-B62D-585A0CFB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882" y="9299518"/>
            <a:ext cx="878164" cy="8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pe 18">
            <a:extLst>
              <a:ext uri="{FF2B5EF4-FFF2-40B4-BE49-F238E27FC236}">
                <a16:creationId xmlns:a16="http://schemas.microsoft.com/office/drawing/2014/main" id="{FC37EDF0-BCE7-4B88-BCEA-3E48DADC4BF7}"/>
              </a:ext>
            </a:extLst>
          </p:cNvPr>
          <p:cNvGrpSpPr/>
          <p:nvPr/>
        </p:nvGrpSpPr>
        <p:grpSpPr>
          <a:xfrm>
            <a:off x="8091182" y="9718977"/>
            <a:ext cx="1933184" cy="984339"/>
            <a:chOff x="22739684" y="7092616"/>
            <a:chExt cx="2319821" cy="1181208"/>
          </a:xfrm>
        </p:grpSpPr>
        <p:pic>
          <p:nvPicPr>
            <p:cNvPr id="45" name="Picture 28" descr="Bilderesultat for nho">
              <a:extLst>
                <a:ext uri="{FF2B5EF4-FFF2-40B4-BE49-F238E27FC236}">
                  <a16:creationId xmlns:a16="http://schemas.microsoft.com/office/drawing/2014/main" id="{075A4374-C8F6-4CA6-BE24-179F375EE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9684" y="7092616"/>
              <a:ext cx="636324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s://www.virke.no/globalassets/logoer/virke-logo/virke_hovedorganisasjonen_pos_rgb_logo_transparent.jpg.png?width=472&amp;mode=pad&amp;anchor=middlecenter&amp;scale=down&amp;factor=2&amp;quality=75">
              <a:extLst>
                <a:ext uri="{FF2B5EF4-FFF2-40B4-BE49-F238E27FC236}">
                  <a16:creationId xmlns:a16="http://schemas.microsoft.com/office/drawing/2014/main" id="{9BBEA86E-CB5D-4837-8F43-852E294B9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128" y="7585986"/>
              <a:ext cx="1449377" cy="68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e 28">
            <a:extLst>
              <a:ext uri="{FF2B5EF4-FFF2-40B4-BE49-F238E27FC236}">
                <a16:creationId xmlns:a16="http://schemas.microsoft.com/office/drawing/2014/main" id="{E34E4A89-EA03-481C-A2AC-42C4640E4492}"/>
              </a:ext>
            </a:extLst>
          </p:cNvPr>
          <p:cNvGrpSpPr/>
          <p:nvPr/>
        </p:nvGrpSpPr>
        <p:grpSpPr>
          <a:xfrm>
            <a:off x="9527038" y="10450569"/>
            <a:ext cx="1453564" cy="1142500"/>
            <a:chOff x="16085663" y="4794623"/>
            <a:chExt cx="1924349" cy="1512536"/>
          </a:xfrm>
        </p:grpSpPr>
        <p:pic>
          <p:nvPicPr>
            <p:cNvPr id="48" name="Picture 8" descr="Bilderesultat for rÃ¸de kors logo">
              <a:extLst>
                <a:ext uri="{FF2B5EF4-FFF2-40B4-BE49-F238E27FC236}">
                  <a16:creationId xmlns:a16="http://schemas.microsoft.com/office/drawing/2014/main" id="{8DE71D0C-3D7C-4EB7-A4A6-FBACC56551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5663" y="5371159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Bilderesultat for kreftforeningen logo">
              <a:extLst>
                <a:ext uri="{FF2B5EF4-FFF2-40B4-BE49-F238E27FC236}">
                  <a16:creationId xmlns:a16="http://schemas.microsoft.com/office/drawing/2014/main" id="{4554A3D5-BA24-46F1-98B3-4FD2805FC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4012" y="4794623"/>
              <a:ext cx="936000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https://www.regjeringen.no/Frontend/dist-web/img/regjeringen_opengraph_image200x200.png">
            <a:extLst>
              <a:ext uri="{FF2B5EF4-FFF2-40B4-BE49-F238E27FC236}">
                <a16:creationId xmlns:a16="http://schemas.microsoft.com/office/drawing/2014/main" id="{04B5503A-11D7-493F-A926-46C4BD6E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64" y="5197896"/>
            <a:ext cx="955414" cy="9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tatic.dezeen.com/uploads/2023/07/x-logo-twitter-elon-musk_dezeen_2364_col_0.jpg">
            <a:extLst>
              <a:ext uri="{FF2B5EF4-FFF2-40B4-BE49-F238E27FC236}">
                <a16:creationId xmlns:a16="http://schemas.microsoft.com/office/drawing/2014/main" id="{DD275989-5D6A-4F8B-9335-D1EAC1F8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37" y="7554539"/>
            <a:ext cx="613719" cy="6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tube Logo PNGs for Free Download">
            <a:extLst>
              <a:ext uri="{FF2B5EF4-FFF2-40B4-BE49-F238E27FC236}">
                <a16:creationId xmlns:a16="http://schemas.microsoft.com/office/drawing/2014/main" id="{F5FF5441-8EE8-438F-858C-F03AB93C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649" y="7503521"/>
            <a:ext cx="1045434" cy="104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719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tillit har du til hver av disse institusjonene og aktørene? </a:t>
            </a:r>
            <a:br>
              <a:rPr lang="nb-NO" dirty="0"/>
            </a:br>
            <a:r>
              <a:rPr lang="nb-NO" sz="3600" i="1" dirty="0"/>
              <a:t>Andel som oppgir 6 eller mer på en skala fra 1-10. 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22890087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64421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18510961"/>
              </p:ext>
            </p:extLst>
          </p:nvPr>
        </p:nvGraphicFramePr>
        <p:xfrm>
          <a:off x="1428595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27CEC6D-A265-4C5F-91F0-590D1C42AAF2}"/>
              </a:ext>
            </a:extLst>
          </p:cNvPr>
          <p:cNvSpPr txBox="1">
            <a:spLocks/>
          </p:cNvSpPr>
          <p:nvPr/>
        </p:nvSpPr>
        <p:spPr>
          <a:xfrm>
            <a:off x="1987062" y="1759851"/>
            <a:ext cx="590843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Stortinget</a:t>
            </a:r>
            <a:endParaRPr 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D76028-2EDE-434E-AE48-3C4E36721CFD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Regjeringen</a:t>
            </a:r>
            <a:endParaRPr lang="en-US" sz="36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7F76F7-E5EA-498B-BEBA-934B3ABE76D1}"/>
              </a:ext>
            </a:extLst>
          </p:cNvPr>
          <p:cNvSpPr txBox="1">
            <a:spLocks/>
          </p:cNvSpPr>
          <p:nvPr/>
        </p:nvSpPr>
        <p:spPr>
          <a:xfrm>
            <a:off x="16511954" y="1759850"/>
            <a:ext cx="5884983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Kommunestyret</a:t>
            </a:r>
            <a:endParaRPr lang="en-US" sz="3600" b="1"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8AFD8CE5-6D9F-4568-B341-8308A34DAB75}"/>
              </a:ext>
            </a:extLst>
          </p:cNvPr>
          <p:cNvSpPr txBox="1"/>
          <p:nvPr/>
        </p:nvSpPr>
        <p:spPr>
          <a:xfrm>
            <a:off x="2090333" y="11870013"/>
            <a:ext cx="62221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2018    2019    2020    2021    2022    2023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A9EB4C8-1DFA-4629-A070-B55AA6E39347}"/>
              </a:ext>
            </a:extLst>
          </p:cNvPr>
          <p:cNvSpPr txBox="1"/>
          <p:nvPr/>
        </p:nvSpPr>
        <p:spPr>
          <a:xfrm>
            <a:off x="9299579" y="11867854"/>
            <a:ext cx="62221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2018    2019    2020    2021    2022    2023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8B8E70FA-D3E1-470E-9E26-4E9D4D68813D}"/>
              </a:ext>
            </a:extLst>
          </p:cNvPr>
          <p:cNvSpPr txBox="1"/>
          <p:nvPr/>
        </p:nvSpPr>
        <p:spPr>
          <a:xfrm>
            <a:off x="16516410" y="11879466"/>
            <a:ext cx="62221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2018    2019    2020    2021    2022    2023</a:t>
            </a:r>
          </a:p>
        </p:txBody>
      </p:sp>
    </p:spTree>
    <p:extLst>
      <p:ext uri="{BB962C8B-B14F-4D97-AF65-F5344CB8AC3E}">
        <p14:creationId xmlns:p14="http://schemas.microsoft.com/office/powerpoint/2010/main" val="42847527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83123157"/>
              </p:ext>
            </p:extLst>
          </p:nvPr>
        </p:nvGraphicFramePr>
        <p:xfrm>
          <a:off x="1430162" y="2309147"/>
          <a:ext cx="21634450" cy="1019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Viktighet</a:t>
            </a:r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C05F5D-17D5-4569-9B8D-76AE35E85C5A}"/>
              </a:ext>
            </a:extLst>
          </p:cNvPr>
          <p:cNvSpPr txBox="1">
            <a:spLocks/>
          </p:cNvSpPr>
          <p:nvPr/>
        </p:nvSpPr>
        <p:spPr>
          <a:xfrm>
            <a:off x="1987062" y="1759851"/>
            <a:ext cx="590843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Stortinget</a:t>
            </a:r>
            <a:endParaRPr 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DB092D-B7D1-4391-BE38-3BACCA7B1676}"/>
              </a:ext>
            </a:extLst>
          </p:cNvPr>
          <p:cNvSpPr txBox="1">
            <a:spLocks/>
          </p:cNvSpPr>
          <p:nvPr/>
        </p:nvSpPr>
        <p:spPr>
          <a:xfrm>
            <a:off x="9405258" y="1759850"/>
            <a:ext cx="5760720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Regjeringen</a:t>
            </a:r>
            <a:endParaRPr lang="en-US" sz="36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F80B62-CF8E-465E-B83B-9498C718588C}"/>
              </a:ext>
            </a:extLst>
          </p:cNvPr>
          <p:cNvSpPr txBox="1">
            <a:spLocks/>
          </p:cNvSpPr>
          <p:nvPr/>
        </p:nvSpPr>
        <p:spPr>
          <a:xfrm>
            <a:off x="16511954" y="1759850"/>
            <a:ext cx="5884983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Kommunestyret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1547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dirty="0"/>
            </a:br>
            <a:r>
              <a:rPr lang="nb-NO" dirty="0"/>
              <a:t>Tillit</a:t>
            </a:r>
            <a:br>
              <a:rPr lang="nb-NO" dirty="0"/>
            </a:b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09951931"/>
              </p:ext>
            </p:extLst>
          </p:nvPr>
        </p:nvGraphicFramePr>
        <p:xfrm>
          <a:off x="1401763" y="2293105"/>
          <a:ext cx="21497426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67D7A0D-5EFB-4D4F-A4BA-CFB8BAA19FD8}"/>
              </a:ext>
            </a:extLst>
          </p:cNvPr>
          <p:cNvSpPr txBox="1">
            <a:spLocks/>
          </p:cNvSpPr>
          <p:nvPr/>
        </p:nvSpPr>
        <p:spPr>
          <a:xfrm>
            <a:off x="1844842" y="2293104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Arbeidstaker-organisasjoner</a:t>
            </a:r>
            <a:endParaRPr lang="en-US" sz="36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213D25-4E9A-4B94-86F1-461AB9EF47EB}"/>
              </a:ext>
            </a:extLst>
          </p:cNvPr>
          <p:cNvSpPr txBox="1">
            <a:spLocks/>
          </p:cNvSpPr>
          <p:nvPr/>
        </p:nvSpPr>
        <p:spPr>
          <a:xfrm>
            <a:off x="7499685" y="2293104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Arbeidsgiver-organisasjoner</a:t>
            </a:r>
            <a:endParaRPr lang="en-US" sz="36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5D28B8-C5D1-42DA-838F-F6018F2D6DC4}"/>
              </a:ext>
            </a:extLst>
          </p:cNvPr>
          <p:cNvSpPr txBox="1">
            <a:spLocks/>
          </p:cNvSpPr>
          <p:nvPr/>
        </p:nvSpPr>
        <p:spPr>
          <a:xfrm>
            <a:off x="12536906" y="2273195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Norske medier</a:t>
            </a:r>
            <a:endParaRPr lang="en-US" sz="36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885AFA-5C51-4C3E-9906-4D36FF6D83A2}"/>
              </a:ext>
            </a:extLst>
          </p:cNvPr>
          <p:cNvSpPr txBox="1">
            <a:spLocks/>
          </p:cNvSpPr>
          <p:nvPr/>
        </p:nvSpPr>
        <p:spPr>
          <a:xfrm>
            <a:off x="18191749" y="2273195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Sosiale medier</a:t>
            </a:r>
            <a:endParaRPr lang="en-US" sz="3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742027-BCED-4289-850D-71A4EF91474B}"/>
              </a:ext>
            </a:extLst>
          </p:cNvPr>
          <p:cNvSpPr txBox="1"/>
          <p:nvPr/>
        </p:nvSpPr>
        <p:spPr>
          <a:xfrm>
            <a:off x="1844842" y="11956341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E0F07-26E7-4547-ACF4-6CDCB7C6410F}"/>
              </a:ext>
            </a:extLst>
          </p:cNvPr>
          <p:cNvSpPr txBox="1"/>
          <p:nvPr/>
        </p:nvSpPr>
        <p:spPr>
          <a:xfrm>
            <a:off x="7279321" y="11956341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13BEA6-43A1-4291-891B-28F1B73B79C7}"/>
              </a:ext>
            </a:extLst>
          </p:cNvPr>
          <p:cNvSpPr txBox="1"/>
          <p:nvPr/>
        </p:nvSpPr>
        <p:spPr>
          <a:xfrm>
            <a:off x="12677934" y="11956340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E46DD7-9FF7-4FB2-8507-7B70FAB2E8FB}"/>
              </a:ext>
            </a:extLst>
          </p:cNvPr>
          <p:cNvSpPr txBox="1"/>
          <p:nvPr/>
        </p:nvSpPr>
        <p:spPr>
          <a:xfrm>
            <a:off x="18076547" y="11953212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</p:spTree>
    <p:extLst>
      <p:ext uri="{BB962C8B-B14F-4D97-AF65-F5344CB8AC3E}">
        <p14:creationId xmlns:p14="http://schemas.microsoft.com/office/powerpoint/2010/main" val="27941518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Viktighet</a:t>
            </a:r>
            <a:endParaRPr lang="en-US" sz="36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14133970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216691F-8B46-4446-803F-32A5B2A64B93}"/>
              </a:ext>
            </a:extLst>
          </p:cNvPr>
          <p:cNvSpPr txBox="1">
            <a:spLocks/>
          </p:cNvSpPr>
          <p:nvPr/>
        </p:nvSpPr>
        <p:spPr>
          <a:xfrm>
            <a:off x="1844842" y="2293104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Arbeidstaker-organisasjoner</a:t>
            </a:r>
            <a:endParaRPr lang="en-US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E4B4FE-B6C7-4F23-B8DD-F9BE5AF0F5BB}"/>
              </a:ext>
            </a:extLst>
          </p:cNvPr>
          <p:cNvSpPr txBox="1">
            <a:spLocks/>
          </p:cNvSpPr>
          <p:nvPr/>
        </p:nvSpPr>
        <p:spPr>
          <a:xfrm>
            <a:off x="7499685" y="2293104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Arbeidsgiver-organisasjoner</a:t>
            </a:r>
            <a:endParaRPr lang="en-US" sz="36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26152A-F664-4F19-912E-236F1F1500B2}"/>
              </a:ext>
            </a:extLst>
          </p:cNvPr>
          <p:cNvSpPr txBox="1">
            <a:spLocks/>
          </p:cNvSpPr>
          <p:nvPr/>
        </p:nvSpPr>
        <p:spPr>
          <a:xfrm>
            <a:off x="12536906" y="2273195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Norske medier</a:t>
            </a:r>
            <a:endParaRPr lang="en-US" sz="36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6346E9-5A62-4F43-BAAD-AF6EF70C31A1}"/>
              </a:ext>
            </a:extLst>
          </p:cNvPr>
          <p:cNvSpPr txBox="1">
            <a:spLocks/>
          </p:cNvSpPr>
          <p:nvPr/>
        </p:nvSpPr>
        <p:spPr>
          <a:xfrm>
            <a:off x="18191749" y="2273195"/>
            <a:ext cx="4347411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algn="ctr"/>
            <a:r>
              <a:rPr lang="nb-NO" sz="3600" b="1" dirty="0"/>
              <a:t>Sosiale medier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D2833-45DD-46BC-B49F-AF1669D5D14B}"/>
              </a:ext>
            </a:extLst>
          </p:cNvPr>
          <p:cNvSpPr txBox="1"/>
          <p:nvPr/>
        </p:nvSpPr>
        <p:spPr>
          <a:xfrm>
            <a:off x="1844842" y="11956341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37DA6-56FB-4CD2-89C6-723B101594C0}"/>
              </a:ext>
            </a:extLst>
          </p:cNvPr>
          <p:cNvSpPr txBox="1"/>
          <p:nvPr/>
        </p:nvSpPr>
        <p:spPr>
          <a:xfrm>
            <a:off x="7279321" y="11956341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58CDC-AFE1-4CC5-B2D3-41B6C168E8B2}"/>
              </a:ext>
            </a:extLst>
          </p:cNvPr>
          <p:cNvSpPr txBox="1"/>
          <p:nvPr/>
        </p:nvSpPr>
        <p:spPr>
          <a:xfrm>
            <a:off x="12677934" y="11956340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C7A80-516A-4E01-9227-58BCABE5FDEA}"/>
              </a:ext>
            </a:extLst>
          </p:cNvPr>
          <p:cNvSpPr txBox="1"/>
          <p:nvPr/>
        </p:nvSpPr>
        <p:spPr>
          <a:xfrm>
            <a:off x="18076547" y="11953212"/>
            <a:ext cx="456777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urmeGeometricSans3 Light"/>
              </a:rPr>
              <a:t>2018   2019   2020   2021   2022   2023</a:t>
            </a:r>
          </a:p>
        </p:txBody>
      </p:sp>
    </p:spTree>
    <p:extLst>
      <p:ext uri="{BB962C8B-B14F-4D97-AF65-F5344CB8AC3E}">
        <p14:creationId xmlns:p14="http://schemas.microsoft.com/office/powerpoint/2010/main" val="25215063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Hvilke av følgende kanaler ville du bruke hvis du skulle ha frem dine synspunkter?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23500331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338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5177-CF1B-4BC7-AA4F-0387E6E7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 etter kommunestørrelse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A9BF775-815A-4B0A-894F-5C486F8AFC6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15770084"/>
              </p:ext>
            </p:extLst>
          </p:nvPr>
        </p:nvGraphicFramePr>
        <p:xfrm>
          <a:off x="1401763" y="2293105"/>
          <a:ext cx="21634450" cy="1021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4073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B8F6D0D9-26BB-42D5-BFA2-C41589DB69FB}"/>
    </a:ext>
  </a:extLst>
</a:theme>
</file>

<file path=ppt/theme/theme2.xml><?xml version="1.0" encoding="utf-8"?>
<a:theme xmlns:a="http://schemas.openxmlformats.org/drawingml/2006/main" name="3_Black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3.xml><?xml version="1.0" encoding="utf-8"?>
<a:theme xmlns:a="http://schemas.openxmlformats.org/drawingml/2006/main" name="Skala">
  <a:themeElements>
    <a:clrScheme name="anne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54088"/>
      </a:accent2>
      <a:accent3>
        <a:srgbClr val="A8D8D4"/>
      </a:accent3>
      <a:accent4>
        <a:srgbClr val="52AAE0"/>
      </a:accent4>
      <a:accent5>
        <a:srgbClr val="F190AE"/>
      </a:accent5>
      <a:accent6>
        <a:srgbClr val="A1C2D0"/>
      </a:accent6>
      <a:hlink>
        <a:srgbClr val="61C3DB"/>
      </a:hlink>
      <a:folHlink>
        <a:srgbClr val="D690AE"/>
      </a:folHlink>
    </a:clrScheme>
    <a:fontScheme name="Egendefin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_rosa" id="{0D6BB8A1-6677-4962-8AE4-C19358FE619C}" vid="{27F5811E-67EC-46D3-8700-64634F91EFB6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nnefarg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D94A94"/>
    </a:accent1>
    <a:accent2>
      <a:srgbClr val="354088"/>
    </a:accent2>
    <a:accent3>
      <a:srgbClr val="A8D8D4"/>
    </a:accent3>
    <a:accent4>
      <a:srgbClr val="52AAE0"/>
    </a:accent4>
    <a:accent5>
      <a:srgbClr val="F190AE"/>
    </a:accent5>
    <a:accent6>
      <a:srgbClr val="A1C2D0"/>
    </a:accent6>
    <a:hlink>
      <a:srgbClr val="61C3DB"/>
    </a:hlink>
    <a:folHlink>
      <a:srgbClr val="D690AE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62bf22-67a3-48e8-9a7b-168a9d066e6b">
      <UserInfo>
        <DisplayName>Eline Meyer</DisplayName>
        <AccountId>14</AccountId>
        <AccountType/>
      </UserInfo>
      <UserInfo>
        <DisplayName>Erik Tveit</DisplayName>
        <AccountId>92</AccountId>
        <AccountType/>
      </UserInfo>
      <UserInfo>
        <DisplayName>Anne Gretteberg Meyer</DisplayName>
        <AccountId>18</AccountId>
        <AccountType/>
      </UserInfo>
      <UserInfo>
        <DisplayName>Thore Gaard Olaussen</DisplayName>
        <AccountId>106</AccountId>
        <AccountType/>
      </UserInfo>
    </SharedWithUsers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19" ma:contentTypeDescription="Opprett et nytt dokument." ma:contentTypeScope="" ma:versionID="a29d9bf235b37c95f0f95cd589b99af2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2e5bd522d21f9fd59d7a7ff7ef07a8bf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C109E3-DDA0-421B-9149-874ED2492EB4}">
  <ds:schemaRefs>
    <ds:schemaRef ds:uri="http://purl.org/dc/elements/1.1/"/>
    <ds:schemaRef ds:uri="4c8da0b8-70d7-475d-899d-f40c64c98e0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d62bf22-67a3-48e8-9a7b-168a9d066e6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129DA7-E9DF-4D9B-BB89-52F8B6635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4C084F-9C74-40FC-A813-CC4E44CAD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da0b8-70d7-475d-899d-f40c64c98e01"/>
    <ds:schemaRef ds:uri="cd62bf22-67a3-48e8-9a7b-168a9d066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mal_rosa</Template>
  <TotalTime>2075</TotalTime>
  <Words>355</Words>
  <Application>Microsoft Office PowerPoint</Application>
  <PresentationFormat>Custom</PresentationFormat>
  <Paragraphs>93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(Headings)</vt:lpstr>
      <vt:lpstr>Arial Nova Light</vt:lpstr>
      <vt:lpstr>Calibri</vt:lpstr>
      <vt:lpstr>Courier New</vt:lpstr>
      <vt:lpstr>Helvetica Neue</vt:lpstr>
      <vt:lpstr>HurmeGeometricSans3 Light</vt:lpstr>
      <vt:lpstr>2_Black</vt:lpstr>
      <vt:lpstr>3_Black</vt:lpstr>
      <vt:lpstr>Skala</vt:lpstr>
      <vt:lpstr>PowerPoint Presentation</vt:lpstr>
      <vt:lpstr>PowerPoint Presentation</vt:lpstr>
      <vt:lpstr>Hvilken tillit har du til hver av disse institusjonene og aktørene?  Andel som oppgir 6 eller mer på en skala fra 1-10. </vt:lpstr>
      <vt:lpstr>Tillit</vt:lpstr>
      <vt:lpstr>Viktighet</vt:lpstr>
      <vt:lpstr> Tillit </vt:lpstr>
      <vt:lpstr>Viktighet</vt:lpstr>
      <vt:lpstr>Hvilke av følgende kanaler ville du bruke hvis du skulle ha frem dine synspunkter?</vt:lpstr>
      <vt:lpstr>Tillit etter kommunestørrelse</vt:lpstr>
      <vt:lpstr>Tillit etter alder</vt:lpstr>
      <vt:lpstr>Tillit etter partitilhørighet</vt:lpstr>
      <vt:lpstr>Tillit etter partitilhørighet</vt:lpstr>
      <vt:lpstr>Tillit etter partitilhørighet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Kjersti Kræmmer</dc:creator>
  <cp:lastModifiedBy>Kjersti Kræmmer</cp:lastModifiedBy>
  <cp:revision>53</cp:revision>
  <dcterms:created xsi:type="dcterms:W3CDTF">2022-03-25T15:12:11Z</dcterms:created>
  <dcterms:modified xsi:type="dcterms:W3CDTF">2023-08-11T09:55:15Z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